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57" r:id="rId3"/>
    <p:sldId id="258" r:id="rId4"/>
    <p:sldId id="259" r:id="rId5"/>
    <p:sldId id="260" r:id="rId6"/>
    <p:sldId id="267" r:id="rId7"/>
    <p:sldId id="268" r:id="rId8"/>
    <p:sldId id="269" r:id="rId9"/>
    <p:sldId id="270" r:id="rId10"/>
    <p:sldId id="271" r:id="rId11"/>
    <p:sldId id="262" r:id="rId12"/>
    <p:sldId id="263" r:id="rId13"/>
    <p:sldId id="264" r:id="rId14"/>
    <p:sldId id="265" r:id="rId15"/>
    <p:sldId id="266" r:id="rId16"/>
    <p:sldId id="274" r:id="rId17"/>
    <p:sldId id="276" r:id="rId18"/>
    <p:sldId id="277" r:id="rId19"/>
    <p:sldId id="278" r:id="rId20"/>
    <p:sldId id="279" r:id="rId21"/>
    <p:sldId id="281" r:id="rId22"/>
    <p:sldId id="280" r:id="rId23"/>
    <p:sldId id="282" r:id="rId24"/>
    <p:sldId id="283" r:id="rId25"/>
    <p:sldId id="284" r:id="rId26"/>
    <p:sldId id="285" r:id="rId27"/>
    <p:sldId id="286" r:id="rId28"/>
    <p:sldId id="27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2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907269-DC0E-4E40-8A6F-52DC84287C54}" type="doc">
      <dgm:prSet loTypeId="urn:microsoft.com/office/officeart/2005/8/layout/cycle5" loCatId="cycle" qsTypeId="urn:microsoft.com/office/officeart/2005/8/quickstyle/simple3" qsCatId="simple" csTypeId="urn:microsoft.com/office/officeart/2005/8/colors/accent3_2" csCatId="accent3" phldr="1"/>
      <dgm:spPr/>
      <dgm:t>
        <a:bodyPr/>
        <a:lstStyle/>
        <a:p>
          <a:endParaRPr lang="en-US"/>
        </a:p>
      </dgm:t>
    </dgm:pt>
    <dgm:pt modelId="{C30C9DFB-69C4-42B9-9453-4E54C2F4E11E}">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err="1" smtClean="0">
              <a:latin typeface="Times New Roman" pitchFamily="18" charset="0"/>
              <a:cs typeface="Times New Roman" pitchFamily="18" charset="0"/>
            </a:rPr>
            <a:t>Latar</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Belakang</a:t>
          </a:r>
          <a:endParaRPr lang="en-US" sz="1800" dirty="0">
            <a:latin typeface="Times New Roman" pitchFamily="18" charset="0"/>
            <a:cs typeface="Times New Roman" pitchFamily="18" charset="0"/>
          </a:endParaRPr>
        </a:p>
      </dgm:t>
    </dgm:pt>
    <dgm:pt modelId="{E0BA8FA4-D5F7-410C-8227-5A99E5C465EB}" type="parTrans" cxnId="{B02776B0-989C-403C-B539-561FCFE81E0D}">
      <dgm:prSet/>
      <dgm:spPr/>
      <dgm:t>
        <a:bodyPr/>
        <a:lstStyle/>
        <a:p>
          <a:endParaRPr lang="en-US"/>
        </a:p>
      </dgm:t>
    </dgm:pt>
    <dgm:pt modelId="{17C3EE9F-AF2F-4EA1-81E6-73A3AE3ED46F}" type="sibTrans" cxnId="{B02776B0-989C-403C-B539-561FCFE81E0D}">
      <dgm:prSet/>
      <dgm:spPr/>
      <dgm:t>
        <a:bodyPr/>
        <a:lstStyle/>
        <a:p>
          <a:endParaRPr lang="en-US"/>
        </a:p>
      </dgm:t>
    </dgm:pt>
    <dgm:pt modelId="{D8C65C29-C945-4D8D-80A4-79BFD1BC76DF}">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1800" dirty="0" err="1" smtClean="0">
              <a:latin typeface="Times New Roman" pitchFamily="18" charset="0"/>
              <a:cs typeface="Times New Roman" pitchFamily="18" charset="0"/>
            </a:rPr>
            <a:t>Kasus</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Posisi</a:t>
          </a:r>
          <a:endParaRPr lang="en-US" sz="1800" dirty="0">
            <a:latin typeface="Times New Roman" pitchFamily="18" charset="0"/>
            <a:cs typeface="Times New Roman" pitchFamily="18" charset="0"/>
          </a:endParaRPr>
        </a:p>
      </dgm:t>
    </dgm:pt>
    <dgm:pt modelId="{90D590A6-860D-4C43-959C-CD2056274832}" type="parTrans" cxnId="{48AD663A-3C79-4269-B343-640276A323BF}">
      <dgm:prSet/>
      <dgm:spPr/>
      <dgm:t>
        <a:bodyPr/>
        <a:lstStyle/>
        <a:p>
          <a:endParaRPr lang="en-US"/>
        </a:p>
      </dgm:t>
    </dgm:pt>
    <dgm:pt modelId="{8DD649A1-520C-4E8A-966A-3E86F91E0CA0}" type="sibTrans" cxnId="{48AD663A-3C79-4269-B343-640276A323BF}">
      <dgm:prSet/>
      <dgm:spPr/>
      <dgm:t>
        <a:bodyPr/>
        <a:lstStyle/>
        <a:p>
          <a:endParaRPr lang="en-US"/>
        </a:p>
      </dgm:t>
    </dgm:pt>
    <dgm:pt modelId="{2AD73FF7-3634-4158-AEA7-4B258A0111E1}">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err="1" smtClean="0">
              <a:latin typeface="Times New Roman" pitchFamily="18" charset="0"/>
              <a:cs typeface="Times New Roman" pitchFamily="18" charset="0"/>
            </a:rPr>
            <a:t>Permasalahan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Hukum</a:t>
          </a:r>
          <a:endParaRPr lang="en-US" dirty="0">
            <a:latin typeface="Times New Roman" pitchFamily="18" charset="0"/>
            <a:cs typeface="Times New Roman" pitchFamily="18" charset="0"/>
          </a:endParaRPr>
        </a:p>
      </dgm:t>
    </dgm:pt>
    <dgm:pt modelId="{D34A119A-3568-496F-A6B8-31FCE0665B75}" type="parTrans" cxnId="{51BA2CBC-79B1-4949-8DEB-350D6AB91443}">
      <dgm:prSet/>
      <dgm:spPr/>
      <dgm:t>
        <a:bodyPr/>
        <a:lstStyle/>
        <a:p>
          <a:endParaRPr lang="en-US"/>
        </a:p>
      </dgm:t>
    </dgm:pt>
    <dgm:pt modelId="{66F65DB1-FDAD-4379-B3C7-259F48406CAA}" type="sibTrans" cxnId="{51BA2CBC-79B1-4949-8DEB-350D6AB91443}">
      <dgm:prSet/>
      <dgm:spPr/>
      <dgm:t>
        <a:bodyPr/>
        <a:lstStyle/>
        <a:p>
          <a:endParaRPr lang="en-US"/>
        </a:p>
      </dgm:t>
    </dgm:pt>
    <dgm:pt modelId="{78FB81A5-71FC-47AC-8813-9559ADB18383}">
      <dgm:prSet phldrT="[Text]"/>
      <dgm:spPr/>
      <dgm:t>
        <a:bodyPr/>
        <a:lstStyle/>
        <a:p>
          <a:r>
            <a:rPr lang="en-US" dirty="0" err="1" smtClean="0">
              <a:latin typeface="Times New Roman" pitchFamily="18" charset="0"/>
              <a:cs typeface="Times New Roman" pitchFamily="18" charset="0"/>
            </a:rPr>
            <a:t>Teori-Teor</a:t>
          </a:r>
          <a:r>
            <a:rPr lang="en-US" dirty="0" err="1" smtClean="0"/>
            <a:t>i</a:t>
          </a:r>
          <a:endParaRPr lang="en-US" dirty="0"/>
        </a:p>
      </dgm:t>
    </dgm:pt>
    <dgm:pt modelId="{F021663B-4CB2-41AC-926A-AA4BE467A912}" type="parTrans" cxnId="{4E6EA4ED-AC7F-446C-82DE-F5D922F7AEDB}">
      <dgm:prSet/>
      <dgm:spPr/>
      <dgm:t>
        <a:bodyPr/>
        <a:lstStyle/>
        <a:p>
          <a:endParaRPr lang="en-US"/>
        </a:p>
      </dgm:t>
    </dgm:pt>
    <dgm:pt modelId="{20E75FC6-D866-4624-8B78-375817DC81B0}" type="sibTrans" cxnId="{4E6EA4ED-AC7F-446C-82DE-F5D922F7AEDB}">
      <dgm:prSet/>
      <dgm:spPr/>
      <dgm:t>
        <a:bodyPr/>
        <a:lstStyle/>
        <a:p>
          <a:endParaRPr lang="en-US"/>
        </a:p>
      </dgm:t>
    </dgm:pt>
    <dgm:pt modelId="{4F30F4D7-2799-4617-8D41-116B8E4FE492}">
      <dgm:prSet phldrT="[Text]" custT="1">
        <dgm:style>
          <a:lnRef idx="1">
            <a:schemeClr val="dk1"/>
          </a:lnRef>
          <a:fillRef idx="2">
            <a:schemeClr val="dk1"/>
          </a:fillRef>
          <a:effectRef idx="1">
            <a:schemeClr val="dk1"/>
          </a:effectRef>
          <a:fontRef idx="minor">
            <a:schemeClr val="dk1"/>
          </a:fontRef>
        </dgm:style>
      </dgm:prSet>
      <dgm:spPr/>
      <dgm:t>
        <a:bodyPr/>
        <a:lstStyle/>
        <a:p>
          <a:r>
            <a:rPr lang="en-US" sz="1800" dirty="0" err="1" smtClean="0">
              <a:latin typeface="Times New Roman" pitchFamily="18" charset="0"/>
              <a:cs typeface="Times New Roman" pitchFamily="18" charset="0"/>
            </a:rPr>
            <a:t>Alasan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Saya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mengambil</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judul</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ini</a:t>
          </a:r>
          <a:endParaRPr lang="en-US" sz="1800" dirty="0">
            <a:latin typeface="Times New Roman" pitchFamily="18" charset="0"/>
            <a:cs typeface="Times New Roman" pitchFamily="18" charset="0"/>
          </a:endParaRPr>
        </a:p>
      </dgm:t>
    </dgm:pt>
    <dgm:pt modelId="{D1E0E3D4-B388-4C36-8279-65B011D181A7}" type="parTrans" cxnId="{D828F035-01C6-4FEA-8E8F-EBF473FB3ADB}">
      <dgm:prSet/>
      <dgm:spPr/>
      <dgm:t>
        <a:bodyPr/>
        <a:lstStyle/>
        <a:p>
          <a:endParaRPr lang="en-US"/>
        </a:p>
      </dgm:t>
    </dgm:pt>
    <dgm:pt modelId="{78E185E8-78FB-4012-9434-66F67C018393}" type="sibTrans" cxnId="{D828F035-01C6-4FEA-8E8F-EBF473FB3ADB}">
      <dgm:prSet/>
      <dgm:spPr/>
      <dgm:t>
        <a:bodyPr/>
        <a:lstStyle/>
        <a:p>
          <a:endParaRPr lang="en-US"/>
        </a:p>
      </dgm:t>
    </dgm:pt>
    <dgm:pt modelId="{2611DFE7-7AF6-409B-AD21-B245386E7931}" type="pres">
      <dgm:prSet presAssocID="{44907269-DC0E-4E40-8A6F-52DC84287C54}" presName="cycle" presStyleCnt="0">
        <dgm:presLayoutVars>
          <dgm:dir/>
          <dgm:resizeHandles val="exact"/>
        </dgm:presLayoutVars>
      </dgm:prSet>
      <dgm:spPr/>
      <dgm:t>
        <a:bodyPr/>
        <a:lstStyle/>
        <a:p>
          <a:endParaRPr lang="en-US"/>
        </a:p>
      </dgm:t>
    </dgm:pt>
    <dgm:pt modelId="{5546B1E4-A609-4740-B8A4-82DD1FF4141D}" type="pres">
      <dgm:prSet presAssocID="{C30C9DFB-69C4-42B9-9453-4E54C2F4E11E}" presName="node" presStyleLbl="node1" presStyleIdx="0" presStyleCnt="5">
        <dgm:presLayoutVars>
          <dgm:bulletEnabled val="1"/>
        </dgm:presLayoutVars>
      </dgm:prSet>
      <dgm:spPr/>
      <dgm:t>
        <a:bodyPr/>
        <a:lstStyle/>
        <a:p>
          <a:endParaRPr lang="en-US"/>
        </a:p>
      </dgm:t>
    </dgm:pt>
    <dgm:pt modelId="{204FD711-7F09-4E6B-AF3A-C56306B88605}" type="pres">
      <dgm:prSet presAssocID="{C30C9DFB-69C4-42B9-9453-4E54C2F4E11E}" presName="spNode" presStyleCnt="0"/>
      <dgm:spPr/>
    </dgm:pt>
    <dgm:pt modelId="{ADA40584-2563-4CDC-9638-233E1BF3D5CC}" type="pres">
      <dgm:prSet presAssocID="{17C3EE9F-AF2F-4EA1-81E6-73A3AE3ED46F}" presName="sibTrans" presStyleLbl="sibTrans1D1" presStyleIdx="0" presStyleCnt="5"/>
      <dgm:spPr/>
      <dgm:t>
        <a:bodyPr/>
        <a:lstStyle/>
        <a:p>
          <a:endParaRPr lang="en-US"/>
        </a:p>
      </dgm:t>
    </dgm:pt>
    <dgm:pt modelId="{83BEF960-6314-45AD-8FAA-AC10774C40DE}" type="pres">
      <dgm:prSet presAssocID="{D8C65C29-C945-4D8D-80A4-79BFD1BC76DF}" presName="node" presStyleLbl="node1" presStyleIdx="1" presStyleCnt="5">
        <dgm:presLayoutVars>
          <dgm:bulletEnabled val="1"/>
        </dgm:presLayoutVars>
      </dgm:prSet>
      <dgm:spPr/>
      <dgm:t>
        <a:bodyPr/>
        <a:lstStyle/>
        <a:p>
          <a:endParaRPr lang="en-US"/>
        </a:p>
      </dgm:t>
    </dgm:pt>
    <dgm:pt modelId="{F3158C03-E181-4441-A110-F3308C7F807C}" type="pres">
      <dgm:prSet presAssocID="{D8C65C29-C945-4D8D-80A4-79BFD1BC76DF}" presName="spNode" presStyleCnt="0"/>
      <dgm:spPr/>
    </dgm:pt>
    <dgm:pt modelId="{78A3D3D6-9343-45B5-85D5-0ECC61103180}" type="pres">
      <dgm:prSet presAssocID="{8DD649A1-520C-4E8A-966A-3E86F91E0CA0}" presName="sibTrans" presStyleLbl="sibTrans1D1" presStyleIdx="1" presStyleCnt="5"/>
      <dgm:spPr/>
      <dgm:t>
        <a:bodyPr/>
        <a:lstStyle/>
        <a:p>
          <a:endParaRPr lang="en-US"/>
        </a:p>
      </dgm:t>
    </dgm:pt>
    <dgm:pt modelId="{A274A554-29DB-471D-B542-9901C559B853}" type="pres">
      <dgm:prSet presAssocID="{2AD73FF7-3634-4158-AEA7-4B258A0111E1}" presName="node" presStyleLbl="node1" presStyleIdx="2" presStyleCnt="5">
        <dgm:presLayoutVars>
          <dgm:bulletEnabled val="1"/>
        </dgm:presLayoutVars>
      </dgm:prSet>
      <dgm:spPr/>
      <dgm:t>
        <a:bodyPr/>
        <a:lstStyle/>
        <a:p>
          <a:endParaRPr lang="en-US"/>
        </a:p>
      </dgm:t>
    </dgm:pt>
    <dgm:pt modelId="{31A09C88-C1EC-4054-BE17-B063446D3EBE}" type="pres">
      <dgm:prSet presAssocID="{2AD73FF7-3634-4158-AEA7-4B258A0111E1}" presName="spNode" presStyleCnt="0"/>
      <dgm:spPr/>
    </dgm:pt>
    <dgm:pt modelId="{3418776B-1E05-429D-9D13-A437D130B115}" type="pres">
      <dgm:prSet presAssocID="{66F65DB1-FDAD-4379-B3C7-259F48406CAA}" presName="sibTrans" presStyleLbl="sibTrans1D1" presStyleIdx="2" presStyleCnt="5"/>
      <dgm:spPr/>
      <dgm:t>
        <a:bodyPr/>
        <a:lstStyle/>
        <a:p>
          <a:endParaRPr lang="en-US"/>
        </a:p>
      </dgm:t>
    </dgm:pt>
    <dgm:pt modelId="{13095AB3-82A9-4181-A1BF-6840542FC66B}" type="pres">
      <dgm:prSet presAssocID="{78FB81A5-71FC-47AC-8813-9559ADB18383}" presName="node" presStyleLbl="node1" presStyleIdx="3" presStyleCnt="5">
        <dgm:presLayoutVars>
          <dgm:bulletEnabled val="1"/>
        </dgm:presLayoutVars>
      </dgm:prSet>
      <dgm:spPr/>
      <dgm:t>
        <a:bodyPr/>
        <a:lstStyle/>
        <a:p>
          <a:endParaRPr lang="en-US"/>
        </a:p>
      </dgm:t>
    </dgm:pt>
    <dgm:pt modelId="{16F3A73A-B00E-4A5E-A1D0-D3863A2AD09E}" type="pres">
      <dgm:prSet presAssocID="{78FB81A5-71FC-47AC-8813-9559ADB18383}" presName="spNode" presStyleCnt="0"/>
      <dgm:spPr/>
    </dgm:pt>
    <dgm:pt modelId="{70B7C83D-13A3-4D73-A96E-B5701F3F059F}" type="pres">
      <dgm:prSet presAssocID="{20E75FC6-D866-4624-8B78-375817DC81B0}" presName="sibTrans" presStyleLbl="sibTrans1D1" presStyleIdx="3" presStyleCnt="5"/>
      <dgm:spPr/>
      <dgm:t>
        <a:bodyPr/>
        <a:lstStyle/>
        <a:p>
          <a:endParaRPr lang="en-US"/>
        </a:p>
      </dgm:t>
    </dgm:pt>
    <dgm:pt modelId="{1DFF2877-AE7F-4D34-A2E3-0E6348059EDF}" type="pres">
      <dgm:prSet presAssocID="{4F30F4D7-2799-4617-8D41-116B8E4FE492}" presName="node" presStyleLbl="node1" presStyleIdx="4" presStyleCnt="5">
        <dgm:presLayoutVars>
          <dgm:bulletEnabled val="1"/>
        </dgm:presLayoutVars>
      </dgm:prSet>
      <dgm:spPr/>
      <dgm:t>
        <a:bodyPr/>
        <a:lstStyle/>
        <a:p>
          <a:endParaRPr lang="en-US"/>
        </a:p>
      </dgm:t>
    </dgm:pt>
    <dgm:pt modelId="{45513E67-2E93-4DF1-A062-85E830F6BB02}" type="pres">
      <dgm:prSet presAssocID="{4F30F4D7-2799-4617-8D41-116B8E4FE492}" presName="spNode" presStyleCnt="0"/>
      <dgm:spPr/>
    </dgm:pt>
    <dgm:pt modelId="{9356D16E-0988-4CB6-9F59-84719E141C64}" type="pres">
      <dgm:prSet presAssocID="{78E185E8-78FB-4012-9434-66F67C018393}" presName="sibTrans" presStyleLbl="sibTrans1D1" presStyleIdx="4" presStyleCnt="5"/>
      <dgm:spPr/>
      <dgm:t>
        <a:bodyPr/>
        <a:lstStyle/>
        <a:p>
          <a:endParaRPr lang="en-US"/>
        </a:p>
      </dgm:t>
    </dgm:pt>
  </dgm:ptLst>
  <dgm:cxnLst>
    <dgm:cxn modelId="{24A8B414-C5C5-47F8-9C81-66ED965965E6}" type="presOf" srcId="{8DD649A1-520C-4E8A-966A-3E86F91E0CA0}" destId="{78A3D3D6-9343-45B5-85D5-0ECC61103180}" srcOrd="0" destOrd="0" presId="urn:microsoft.com/office/officeart/2005/8/layout/cycle5"/>
    <dgm:cxn modelId="{AC44D1BE-5A3B-4794-9412-BE7809E58B53}" type="presOf" srcId="{D8C65C29-C945-4D8D-80A4-79BFD1BC76DF}" destId="{83BEF960-6314-45AD-8FAA-AC10774C40DE}" srcOrd="0" destOrd="0" presId="urn:microsoft.com/office/officeart/2005/8/layout/cycle5"/>
    <dgm:cxn modelId="{E73F16E4-AEE0-4E74-BC4A-51E5B02679A8}" type="presOf" srcId="{66F65DB1-FDAD-4379-B3C7-259F48406CAA}" destId="{3418776B-1E05-429D-9D13-A437D130B115}" srcOrd="0" destOrd="0" presId="urn:microsoft.com/office/officeart/2005/8/layout/cycle5"/>
    <dgm:cxn modelId="{0B8BA0FA-F021-4592-B20E-D0E7BD471761}" type="presOf" srcId="{2AD73FF7-3634-4158-AEA7-4B258A0111E1}" destId="{A274A554-29DB-471D-B542-9901C559B853}" srcOrd="0" destOrd="0" presId="urn:microsoft.com/office/officeart/2005/8/layout/cycle5"/>
    <dgm:cxn modelId="{48AD663A-3C79-4269-B343-640276A323BF}" srcId="{44907269-DC0E-4E40-8A6F-52DC84287C54}" destId="{D8C65C29-C945-4D8D-80A4-79BFD1BC76DF}" srcOrd="1" destOrd="0" parTransId="{90D590A6-860D-4C43-959C-CD2056274832}" sibTransId="{8DD649A1-520C-4E8A-966A-3E86F91E0CA0}"/>
    <dgm:cxn modelId="{F7792A87-77F2-4858-A84F-97392237D271}" type="presOf" srcId="{78E185E8-78FB-4012-9434-66F67C018393}" destId="{9356D16E-0988-4CB6-9F59-84719E141C64}" srcOrd="0" destOrd="0" presId="urn:microsoft.com/office/officeart/2005/8/layout/cycle5"/>
    <dgm:cxn modelId="{B02776B0-989C-403C-B539-561FCFE81E0D}" srcId="{44907269-DC0E-4E40-8A6F-52DC84287C54}" destId="{C30C9DFB-69C4-42B9-9453-4E54C2F4E11E}" srcOrd="0" destOrd="0" parTransId="{E0BA8FA4-D5F7-410C-8227-5A99E5C465EB}" sibTransId="{17C3EE9F-AF2F-4EA1-81E6-73A3AE3ED46F}"/>
    <dgm:cxn modelId="{51BA2CBC-79B1-4949-8DEB-350D6AB91443}" srcId="{44907269-DC0E-4E40-8A6F-52DC84287C54}" destId="{2AD73FF7-3634-4158-AEA7-4B258A0111E1}" srcOrd="2" destOrd="0" parTransId="{D34A119A-3568-496F-A6B8-31FCE0665B75}" sibTransId="{66F65DB1-FDAD-4379-B3C7-259F48406CAA}"/>
    <dgm:cxn modelId="{4E6EA4ED-AC7F-446C-82DE-F5D922F7AEDB}" srcId="{44907269-DC0E-4E40-8A6F-52DC84287C54}" destId="{78FB81A5-71FC-47AC-8813-9559ADB18383}" srcOrd="3" destOrd="0" parTransId="{F021663B-4CB2-41AC-926A-AA4BE467A912}" sibTransId="{20E75FC6-D866-4624-8B78-375817DC81B0}"/>
    <dgm:cxn modelId="{D828F035-01C6-4FEA-8E8F-EBF473FB3ADB}" srcId="{44907269-DC0E-4E40-8A6F-52DC84287C54}" destId="{4F30F4D7-2799-4617-8D41-116B8E4FE492}" srcOrd="4" destOrd="0" parTransId="{D1E0E3D4-B388-4C36-8279-65B011D181A7}" sibTransId="{78E185E8-78FB-4012-9434-66F67C018393}"/>
    <dgm:cxn modelId="{D3721F77-4FCD-4ED2-B3F6-25DB8051296E}" type="presOf" srcId="{C30C9DFB-69C4-42B9-9453-4E54C2F4E11E}" destId="{5546B1E4-A609-4740-B8A4-82DD1FF4141D}" srcOrd="0" destOrd="0" presId="urn:microsoft.com/office/officeart/2005/8/layout/cycle5"/>
    <dgm:cxn modelId="{68E154D9-B1C3-4F69-9FF9-57CD2229C09D}" type="presOf" srcId="{17C3EE9F-AF2F-4EA1-81E6-73A3AE3ED46F}" destId="{ADA40584-2563-4CDC-9638-233E1BF3D5CC}" srcOrd="0" destOrd="0" presId="urn:microsoft.com/office/officeart/2005/8/layout/cycle5"/>
    <dgm:cxn modelId="{9AB344D7-9518-40BB-8A42-AAEC5CFE1513}" type="presOf" srcId="{44907269-DC0E-4E40-8A6F-52DC84287C54}" destId="{2611DFE7-7AF6-409B-AD21-B245386E7931}" srcOrd="0" destOrd="0" presId="urn:microsoft.com/office/officeart/2005/8/layout/cycle5"/>
    <dgm:cxn modelId="{BC4A0A93-2B2D-439A-A6EA-40DA5A87F61E}" type="presOf" srcId="{20E75FC6-D866-4624-8B78-375817DC81B0}" destId="{70B7C83D-13A3-4D73-A96E-B5701F3F059F}" srcOrd="0" destOrd="0" presId="urn:microsoft.com/office/officeart/2005/8/layout/cycle5"/>
    <dgm:cxn modelId="{B34936D5-293A-4F4D-8DD0-16032CAC97F1}" type="presOf" srcId="{4F30F4D7-2799-4617-8D41-116B8E4FE492}" destId="{1DFF2877-AE7F-4D34-A2E3-0E6348059EDF}" srcOrd="0" destOrd="0" presId="urn:microsoft.com/office/officeart/2005/8/layout/cycle5"/>
    <dgm:cxn modelId="{41489C19-4895-47A9-9D5C-9D348A220A51}" type="presOf" srcId="{78FB81A5-71FC-47AC-8813-9559ADB18383}" destId="{13095AB3-82A9-4181-A1BF-6840542FC66B}" srcOrd="0" destOrd="0" presId="urn:microsoft.com/office/officeart/2005/8/layout/cycle5"/>
    <dgm:cxn modelId="{1074B36E-4D4C-462B-94AA-A69D233056AA}" type="presParOf" srcId="{2611DFE7-7AF6-409B-AD21-B245386E7931}" destId="{5546B1E4-A609-4740-B8A4-82DD1FF4141D}" srcOrd="0" destOrd="0" presId="urn:microsoft.com/office/officeart/2005/8/layout/cycle5"/>
    <dgm:cxn modelId="{2CE97090-6B26-47ED-A957-BF31CFAC50C7}" type="presParOf" srcId="{2611DFE7-7AF6-409B-AD21-B245386E7931}" destId="{204FD711-7F09-4E6B-AF3A-C56306B88605}" srcOrd="1" destOrd="0" presId="urn:microsoft.com/office/officeart/2005/8/layout/cycle5"/>
    <dgm:cxn modelId="{8A8C1CE5-D21D-490B-A0D5-D6FF427DE9F1}" type="presParOf" srcId="{2611DFE7-7AF6-409B-AD21-B245386E7931}" destId="{ADA40584-2563-4CDC-9638-233E1BF3D5CC}" srcOrd="2" destOrd="0" presId="urn:microsoft.com/office/officeart/2005/8/layout/cycle5"/>
    <dgm:cxn modelId="{4733E9A7-2B71-42B3-A1C7-719A03D1C880}" type="presParOf" srcId="{2611DFE7-7AF6-409B-AD21-B245386E7931}" destId="{83BEF960-6314-45AD-8FAA-AC10774C40DE}" srcOrd="3" destOrd="0" presId="urn:microsoft.com/office/officeart/2005/8/layout/cycle5"/>
    <dgm:cxn modelId="{6679EA3A-92F1-4151-9192-73F461EFACB2}" type="presParOf" srcId="{2611DFE7-7AF6-409B-AD21-B245386E7931}" destId="{F3158C03-E181-4441-A110-F3308C7F807C}" srcOrd="4" destOrd="0" presId="urn:microsoft.com/office/officeart/2005/8/layout/cycle5"/>
    <dgm:cxn modelId="{189CBB30-33F1-4490-AE40-0C5B964FC265}" type="presParOf" srcId="{2611DFE7-7AF6-409B-AD21-B245386E7931}" destId="{78A3D3D6-9343-45B5-85D5-0ECC61103180}" srcOrd="5" destOrd="0" presId="urn:microsoft.com/office/officeart/2005/8/layout/cycle5"/>
    <dgm:cxn modelId="{473DCAC1-60A1-4B02-A718-DAA05812FCAA}" type="presParOf" srcId="{2611DFE7-7AF6-409B-AD21-B245386E7931}" destId="{A274A554-29DB-471D-B542-9901C559B853}" srcOrd="6" destOrd="0" presId="urn:microsoft.com/office/officeart/2005/8/layout/cycle5"/>
    <dgm:cxn modelId="{313D6CEA-333D-4E86-A4C1-BCFB2BA3AA1D}" type="presParOf" srcId="{2611DFE7-7AF6-409B-AD21-B245386E7931}" destId="{31A09C88-C1EC-4054-BE17-B063446D3EBE}" srcOrd="7" destOrd="0" presId="urn:microsoft.com/office/officeart/2005/8/layout/cycle5"/>
    <dgm:cxn modelId="{DD725BC5-5877-4AFB-AEDD-E4FFB384423A}" type="presParOf" srcId="{2611DFE7-7AF6-409B-AD21-B245386E7931}" destId="{3418776B-1E05-429D-9D13-A437D130B115}" srcOrd="8" destOrd="0" presId="urn:microsoft.com/office/officeart/2005/8/layout/cycle5"/>
    <dgm:cxn modelId="{92E0698A-8C5B-4810-9417-B4AD312AC7E1}" type="presParOf" srcId="{2611DFE7-7AF6-409B-AD21-B245386E7931}" destId="{13095AB3-82A9-4181-A1BF-6840542FC66B}" srcOrd="9" destOrd="0" presId="urn:microsoft.com/office/officeart/2005/8/layout/cycle5"/>
    <dgm:cxn modelId="{2F35F8FB-084F-44A7-834F-388EFCC11375}" type="presParOf" srcId="{2611DFE7-7AF6-409B-AD21-B245386E7931}" destId="{16F3A73A-B00E-4A5E-A1D0-D3863A2AD09E}" srcOrd="10" destOrd="0" presId="urn:microsoft.com/office/officeart/2005/8/layout/cycle5"/>
    <dgm:cxn modelId="{1FE27312-EFCB-4A7F-A994-D9539F9BF66A}" type="presParOf" srcId="{2611DFE7-7AF6-409B-AD21-B245386E7931}" destId="{70B7C83D-13A3-4D73-A96E-B5701F3F059F}" srcOrd="11" destOrd="0" presId="urn:microsoft.com/office/officeart/2005/8/layout/cycle5"/>
    <dgm:cxn modelId="{E507B6A7-F431-45F6-BDF6-5026B52610BB}" type="presParOf" srcId="{2611DFE7-7AF6-409B-AD21-B245386E7931}" destId="{1DFF2877-AE7F-4D34-A2E3-0E6348059EDF}" srcOrd="12" destOrd="0" presId="urn:microsoft.com/office/officeart/2005/8/layout/cycle5"/>
    <dgm:cxn modelId="{A670257A-BE1C-4E3B-BEE4-AF8479FAC182}" type="presParOf" srcId="{2611DFE7-7AF6-409B-AD21-B245386E7931}" destId="{45513E67-2E93-4DF1-A062-85E830F6BB02}" srcOrd="13" destOrd="0" presId="urn:microsoft.com/office/officeart/2005/8/layout/cycle5"/>
    <dgm:cxn modelId="{BE121EBB-7D4D-4071-9CC1-E3DB1E39C9B6}" type="presParOf" srcId="{2611DFE7-7AF6-409B-AD21-B245386E7931}" destId="{9356D16E-0988-4CB6-9F59-84719E141C64}"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A6FEE5-61F8-4167-A2C3-AF3E0C9AB92E}" type="doc">
      <dgm:prSet loTypeId="urn:microsoft.com/office/officeart/2005/8/layout/process4" loCatId="list" qsTypeId="urn:microsoft.com/office/officeart/2005/8/quickstyle/simple1" qsCatId="simple" csTypeId="urn:microsoft.com/office/officeart/2005/8/colors/accent3_1" csCatId="accent3" phldr="1"/>
      <dgm:spPr/>
      <dgm:t>
        <a:bodyPr/>
        <a:lstStyle/>
        <a:p>
          <a:endParaRPr lang="en-US"/>
        </a:p>
      </dgm:t>
    </dgm:pt>
    <dgm:pt modelId="{36E159A9-9B45-416B-B2E3-22C09C9815E8}">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endParaRPr lang="en-US" sz="2000" dirty="0">
            <a:latin typeface="Times New Roman" pitchFamily="18" charset="0"/>
            <a:cs typeface="Times New Roman" pitchFamily="18" charset="0"/>
          </a:endParaRPr>
        </a:p>
      </dgm:t>
    </dgm:pt>
    <dgm:pt modelId="{B204CF9E-8E49-466F-A2D8-12A69421236C}" type="sibTrans" cxnId="{7BC0726C-54B2-4C8E-B2BB-0E85B867E5B0}">
      <dgm:prSet/>
      <dgm:spPr/>
      <dgm:t>
        <a:bodyPr/>
        <a:lstStyle/>
        <a:p>
          <a:endParaRPr lang="en-US"/>
        </a:p>
      </dgm:t>
    </dgm:pt>
    <dgm:pt modelId="{CEDD7FC7-95C5-4E99-8A81-C062024A5B93}" type="parTrans" cxnId="{7BC0726C-54B2-4C8E-B2BB-0E85B867E5B0}">
      <dgm:prSet/>
      <dgm:spPr/>
      <dgm:t>
        <a:bodyPr/>
        <a:lstStyle/>
        <a:p>
          <a:endParaRPr lang="en-US"/>
        </a:p>
      </dgm:t>
    </dgm:pt>
    <dgm:pt modelId="{BF487698-E063-4005-BAF3-4BE5464EE49B}">
      <dgm:prSet custT="1">
        <dgm:style>
          <a:lnRef idx="1">
            <a:schemeClr val="accent2"/>
          </a:lnRef>
          <a:fillRef idx="2">
            <a:schemeClr val="accent2"/>
          </a:fillRef>
          <a:effectRef idx="1">
            <a:schemeClr val="accent2"/>
          </a:effectRef>
          <a:fontRef idx="minor">
            <a:schemeClr val="dk1"/>
          </a:fontRef>
        </dgm:style>
      </dgm:prSet>
      <dgm:spPr/>
      <dgm:t>
        <a:bodyPr/>
        <a:lstStyle/>
        <a:p>
          <a:pPr algn="just"/>
          <a:r>
            <a:rPr lang="en-US" sz="1400" dirty="0" err="1" smtClean="0"/>
            <a:t>Pelaksanaan</a:t>
          </a:r>
          <a:r>
            <a:rPr lang="en-US" sz="1400" dirty="0" smtClean="0"/>
            <a:t> </a:t>
          </a:r>
          <a:r>
            <a:rPr lang="en-US" sz="1400" dirty="0" err="1" smtClean="0"/>
            <a:t>penegakan</a:t>
          </a:r>
          <a:r>
            <a:rPr lang="en-US" sz="1400" dirty="0" smtClean="0"/>
            <a:t> </a:t>
          </a:r>
          <a:r>
            <a:rPr lang="en-US" sz="1400" dirty="0" err="1" smtClean="0"/>
            <a:t>dan</a:t>
          </a:r>
          <a:r>
            <a:rPr lang="en-US" sz="1400" dirty="0" smtClean="0"/>
            <a:t> </a:t>
          </a:r>
          <a:r>
            <a:rPr lang="en-US" sz="1400" dirty="0" err="1" smtClean="0"/>
            <a:t>penerapan</a:t>
          </a:r>
          <a:r>
            <a:rPr lang="en-US" sz="1400" dirty="0" smtClean="0"/>
            <a:t> </a:t>
          </a:r>
          <a:r>
            <a:rPr lang="en-US" sz="1400" dirty="0" err="1" smtClean="0"/>
            <a:t>hukum</a:t>
          </a:r>
          <a:r>
            <a:rPr lang="en-US" sz="1400" dirty="0" smtClean="0"/>
            <a:t> </a:t>
          </a:r>
          <a:r>
            <a:rPr lang="en-US" sz="1400" dirty="0" err="1" smtClean="0"/>
            <a:t>pada</a:t>
          </a:r>
          <a:r>
            <a:rPr lang="en-US" sz="1400" dirty="0" smtClean="0"/>
            <a:t> </a:t>
          </a:r>
          <a:r>
            <a:rPr lang="en-US" sz="1400" dirty="0" err="1" smtClean="0"/>
            <a:t>kenyataanya</a:t>
          </a:r>
          <a:r>
            <a:rPr lang="en-US" sz="1400" dirty="0" smtClean="0"/>
            <a:t> </a:t>
          </a:r>
          <a:r>
            <a:rPr lang="en-US" sz="1400" dirty="0" err="1" smtClean="0"/>
            <a:t>berbeda</a:t>
          </a:r>
          <a:r>
            <a:rPr lang="en-US" sz="1400" dirty="0" smtClean="0"/>
            <a:t> </a:t>
          </a:r>
          <a:r>
            <a:rPr lang="en-US" sz="1400" dirty="0" err="1" smtClean="0"/>
            <a:t>dari</a:t>
          </a:r>
          <a:r>
            <a:rPr lang="en-US" sz="1400" dirty="0" smtClean="0"/>
            <a:t> </a:t>
          </a:r>
          <a:r>
            <a:rPr lang="en-US" sz="1400" dirty="0" err="1" smtClean="0"/>
            <a:t>apa</a:t>
          </a:r>
          <a:r>
            <a:rPr lang="en-US" sz="1400" dirty="0" smtClean="0"/>
            <a:t> yang </a:t>
          </a:r>
          <a:r>
            <a:rPr lang="en-US" sz="1400" dirty="0" err="1" smtClean="0"/>
            <a:t>telah</a:t>
          </a:r>
          <a:r>
            <a:rPr lang="en-US" sz="1400" dirty="0" smtClean="0"/>
            <a:t> </a:t>
          </a:r>
          <a:r>
            <a:rPr lang="en-US" sz="1400" dirty="0" err="1" smtClean="0"/>
            <a:t>ditentukan</a:t>
          </a:r>
          <a:r>
            <a:rPr lang="en-US" sz="1400" dirty="0" smtClean="0"/>
            <a:t> </a:t>
          </a:r>
          <a:r>
            <a:rPr lang="en-US" sz="1400" dirty="0" err="1" smtClean="0"/>
            <a:t>dalam</a:t>
          </a:r>
          <a:r>
            <a:rPr lang="en-US" sz="1400" dirty="0" smtClean="0"/>
            <a:t> </a:t>
          </a:r>
          <a:r>
            <a:rPr lang="en-US" sz="1400" dirty="0" err="1" smtClean="0"/>
            <a:t>peraturan</a:t>
          </a:r>
          <a:r>
            <a:rPr lang="en-US" sz="1400" dirty="0" smtClean="0"/>
            <a:t> </a:t>
          </a:r>
          <a:r>
            <a:rPr lang="en-US" sz="1400" dirty="0" err="1" smtClean="0"/>
            <a:t>Perundang-Undangan</a:t>
          </a:r>
          <a:r>
            <a:rPr lang="en-US" sz="1400" dirty="0" smtClean="0"/>
            <a:t> yang </a:t>
          </a:r>
          <a:r>
            <a:rPr lang="en-US" sz="1400" dirty="0" err="1" smtClean="0"/>
            <a:t>berlaku</a:t>
          </a:r>
          <a:r>
            <a:rPr lang="en-US" sz="1400" dirty="0" smtClean="0"/>
            <a:t>. </a:t>
          </a:r>
          <a:r>
            <a:rPr lang="en-US" sz="1400" dirty="0" err="1" smtClean="0"/>
            <a:t>faktanya</a:t>
          </a:r>
          <a:r>
            <a:rPr lang="en-US" sz="1400" dirty="0" smtClean="0"/>
            <a:t> </a:t>
          </a:r>
          <a:r>
            <a:rPr lang="en-US" sz="1400" dirty="0" err="1" smtClean="0"/>
            <a:t>terdapat</a:t>
          </a:r>
          <a:r>
            <a:rPr lang="en-US" sz="1400" dirty="0" smtClean="0"/>
            <a:t> </a:t>
          </a:r>
          <a:r>
            <a:rPr lang="en-US" sz="1400" dirty="0" err="1" smtClean="0"/>
            <a:t>kesenjangan</a:t>
          </a:r>
          <a:r>
            <a:rPr lang="en-US" sz="1400" dirty="0" smtClean="0"/>
            <a:t> yang </a:t>
          </a:r>
          <a:r>
            <a:rPr lang="en-US" sz="1400" dirty="0" err="1" smtClean="0"/>
            <a:t>sangat</a:t>
          </a:r>
          <a:r>
            <a:rPr lang="en-US" sz="1400" dirty="0" smtClean="0"/>
            <a:t> </a:t>
          </a:r>
          <a:r>
            <a:rPr lang="en-US" sz="1400" dirty="0" err="1" smtClean="0"/>
            <a:t>signifikan</a:t>
          </a:r>
          <a:r>
            <a:rPr lang="en-US" sz="1400" dirty="0" smtClean="0"/>
            <a:t> </a:t>
          </a:r>
          <a:r>
            <a:rPr lang="en-US" sz="1400" dirty="0" err="1" smtClean="0"/>
            <a:t>antara</a:t>
          </a:r>
          <a:r>
            <a:rPr lang="en-US" sz="1400" dirty="0" smtClean="0"/>
            <a:t> </a:t>
          </a:r>
          <a:r>
            <a:rPr lang="en-US" sz="1400" i="1" dirty="0" smtClean="0"/>
            <a:t>Das </a:t>
          </a:r>
          <a:r>
            <a:rPr lang="en-US" sz="1400" i="1" dirty="0" err="1" smtClean="0"/>
            <a:t>solen</a:t>
          </a:r>
          <a:r>
            <a:rPr lang="en-US" sz="1400" dirty="0" smtClean="0"/>
            <a:t> </a:t>
          </a:r>
          <a:r>
            <a:rPr lang="en-US" sz="1400" dirty="0" err="1" smtClean="0"/>
            <a:t>dan</a:t>
          </a:r>
          <a:r>
            <a:rPr lang="en-US" sz="1400" dirty="0" smtClean="0"/>
            <a:t> </a:t>
          </a:r>
          <a:r>
            <a:rPr lang="en-US" sz="1400" i="1" dirty="0" smtClean="0"/>
            <a:t>Das </a:t>
          </a:r>
          <a:r>
            <a:rPr lang="en-US" sz="1400" i="1" dirty="0" err="1" smtClean="0"/>
            <a:t>sein</a:t>
          </a:r>
          <a:r>
            <a:rPr lang="en-US" sz="1400" dirty="0" smtClean="0"/>
            <a:t> </a:t>
          </a:r>
          <a:r>
            <a:rPr lang="en-US" sz="1400" dirty="0" err="1" smtClean="0"/>
            <a:t>dimana</a:t>
          </a:r>
          <a:r>
            <a:rPr lang="en-US" sz="1400" dirty="0" smtClean="0"/>
            <a:t> </a:t>
          </a:r>
          <a:r>
            <a:rPr lang="en-US" sz="1400" dirty="0" err="1" smtClean="0"/>
            <a:t>ruang</a:t>
          </a:r>
          <a:r>
            <a:rPr lang="en-US" sz="1400" dirty="0" smtClean="0"/>
            <a:t> </a:t>
          </a:r>
          <a:r>
            <a:rPr lang="en-US" sz="1400" dirty="0" err="1" smtClean="0"/>
            <a:t>lingkup</a:t>
          </a:r>
          <a:r>
            <a:rPr lang="en-US" sz="1400" dirty="0" smtClean="0"/>
            <a:t> </a:t>
          </a:r>
          <a:r>
            <a:rPr lang="en-US" sz="1400" dirty="0" err="1" smtClean="0"/>
            <a:t>penegakan</a:t>
          </a:r>
          <a:r>
            <a:rPr lang="en-US" sz="1400" dirty="0" smtClean="0"/>
            <a:t> </a:t>
          </a:r>
          <a:r>
            <a:rPr lang="en-US" sz="1400" dirty="0" err="1" smtClean="0"/>
            <a:t>dan</a:t>
          </a:r>
          <a:r>
            <a:rPr lang="en-US" sz="1400" dirty="0" smtClean="0"/>
            <a:t> </a:t>
          </a:r>
          <a:r>
            <a:rPr lang="en-US" sz="1400" dirty="0" err="1" smtClean="0"/>
            <a:t>penerapan</a:t>
          </a:r>
          <a:r>
            <a:rPr lang="en-US" sz="1400" dirty="0" smtClean="0"/>
            <a:t> </a:t>
          </a:r>
          <a:r>
            <a:rPr lang="en-US" sz="1400" dirty="0" err="1" smtClean="0"/>
            <a:t>hukum</a:t>
          </a:r>
          <a:r>
            <a:rPr lang="en-US" sz="1400" dirty="0" smtClean="0"/>
            <a:t> </a:t>
          </a:r>
          <a:r>
            <a:rPr lang="en-US" sz="1400" dirty="0" err="1" smtClean="0"/>
            <a:t>tidak</a:t>
          </a:r>
          <a:r>
            <a:rPr lang="en-US" sz="1400" dirty="0" smtClean="0"/>
            <a:t> </a:t>
          </a:r>
          <a:r>
            <a:rPr lang="en-US" sz="1400" dirty="0" err="1" smtClean="0"/>
            <a:t>dijalankan</a:t>
          </a:r>
          <a:r>
            <a:rPr lang="en-US" sz="1400" dirty="0" smtClean="0"/>
            <a:t> </a:t>
          </a:r>
          <a:r>
            <a:rPr lang="en-US" sz="1400" dirty="0" err="1" smtClean="0"/>
            <a:t>dengan</a:t>
          </a:r>
          <a:r>
            <a:rPr lang="en-US" sz="1400" dirty="0" smtClean="0"/>
            <a:t> </a:t>
          </a:r>
          <a:r>
            <a:rPr lang="en-US" sz="1400" dirty="0" err="1" smtClean="0"/>
            <a:t>semestinya</a:t>
          </a:r>
          <a:r>
            <a:rPr lang="en-US" sz="1400" dirty="0" smtClean="0"/>
            <a:t>. </a:t>
          </a:r>
          <a:r>
            <a:rPr lang="en-US" sz="1400" dirty="0" err="1" smtClean="0"/>
            <a:t>Aturan-aturan</a:t>
          </a:r>
          <a:r>
            <a:rPr lang="en-US" sz="1400" dirty="0" smtClean="0"/>
            <a:t> yang </a:t>
          </a:r>
          <a:r>
            <a:rPr lang="en-US" sz="1400" dirty="0" err="1" smtClean="0"/>
            <a:t>seharusnya</a:t>
          </a:r>
          <a:r>
            <a:rPr lang="en-US" sz="1400" dirty="0" smtClean="0"/>
            <a:t> </a:t>
          </a:r>
          <a:r>
            <a:rPr lang="en-US" sz="1400" dirty="0" err="1" smtClean="0"/>
            <a:t>menjadi</a:t>
          </a:r>
          <a:r>
            <a:rPr lang="en-US" sz="1400" dirty="0" smtClean="0"/>
            <a:t> </a:t>
          </a:r>
          <a:r>
            <a:rPr lang="en-US" sz="1400" dirty="0" err="1" smtClean="0"/>
            <a:t>rujukan</a:t>
          </a:r>
          <a:r>
            <a:rPr lang="en-US" sz="1400" dirty="0" smtClean="0"/>
            <a:t> </a:t>
          </a:r>
          <a:r>
            <a:rPr lang="en-US" sz="1400" dirty="0" err="1" smtClean="0"/>
            <a:t>bagi</a:t>
          </a:r>
          <a:r>
            <a:rPr lang="en-US" sz="1400" dirty="0" smtClean="0"/>
            <a:t> </a:t>
          </a:r>
          <a:r>
            <a:rPr lang="en-US" sz="1400" dirty="0" err="1" smtClean="0"/>
            <a:t>penegak</a:t>
          </a:r>
          <a:r>
            <a:rPr lang="en-US" sz="1400" dirty="0" smtClean="0"/>
            <a:t> </a:t>
          </a:r>
          <a:r>
            <a:rPr lang="en-US" sz="1400" dirty="0" err="1" smtClean="0"/>
            <a:t>hukum</a:t>
          </a:r>
          <a:r>
            <a:rPr lang="en-US" sz="1400" dirty="0" smtClean="0"/>
            <a:t> </a:t>
          </a:r>
          <a:r>
            <a:rPr lang="en-US" sz="1400" dirty="0" err="1" smtClean="0"/>
            <a:t>untuk</a:t>
          </a:r>
          <a:r>
            <a:rPr lang="en-US" sz="1400" dirty="0" smtClean="0"/>
            <a:t> </a:t>
          </a:r>
          <a:r>
            <a:rPr lang="en-US" sz="1400" dirty="0" err="1" smtClean="0"/>
            <a:t>menjerat</a:t>
          </a:r>
          <a:r>
            <a:rPr lang="en-US" sz="1400" dirty="0" smtClean="0"/>
            <a:t> </a:t>
          </a:r>
          <a:r>
            <a:rPr lang="en-US" sz="1400" dirty="0" err="1" smtClean="0"/>
            <a:t>para</a:t>
          </a:r>
          <a:r>
            <a:rPr lang="en-US" sz="1400" dirty="0" smtClean="0"/>
            <a:t> </a:t>
          </a:r>
          <a:r>
            <a:rPr lang="en-US" sz="1400" dirty="0" err="1" smtClean="0"/>
            <a:t>pelaku</a:t>
          </a:r>
          <a:r>
            <a:rPr lang="en-US" sz="1400" dirty="0" smtClean="0"/>
            <a:t> </a:t>
          </a:r>
          <a:r>
            <a:rPr lang="en-US" sz="1400" dirty="0" err="1" smtClean="0"/>
            <a:t>dalam</a:t>
          </a:r>
          <a:r>
            <a:rPr lang="en-US" sz="1400" dirty="0" smtClean="0"/>
            <a:t> </a:t>
          </a:r>
          <a:r>
            <a:rPr lang="en-US" sz="1400" dirty="0" err="1" smtClean="0"/>
            <a:t>penyalahgunaan</a:t>
          </a:r>
          <a:r>
            <a:rPr lang="en-US" sz="1400" dirty="0" smtClean="0"/>
            <a:t> </a:t>
          </a:r>
          <a:r>
            <a:rPr lang="en-US" sz="1400" dirty="0" err="1" smtClean="0"/>
            <a:t>senjata</a:t>
          </a:r>
          <a:r>
            <a:rPr lang="en-US" sz="1400" dirty="0" smtClean="0"/>
            <a:t> </a:t>
          </a:r>
          <a:r>
            <a:rPr lang="en-US" sz="1400" dirty="0" err="1" smtClean="0"/>
            <a:t>api</a:t>
          </a:r>
          <a:r>
            <a:rPr lang="en-US" sz="1400" dirty="0" smtClean="0"/>
            <a:t> </a:t>
          </a:r>
          <a:r>
            <a:rPr lang="en-US" sz="1400" dirty="0" err="1" smtClean="0"/>
            <a:t>seakan-akan</a:t>
          </a:r>
          <a:r>
            <a:rPr lang="en-US" sz="1400" dirty="0" smtClean="0"/>
            <a:t> </a:t>
          </a:r>
          <a:r>
            <a:rPr lang="en-US" sz="1400" dirty="0" err="1" smtClean="0"/>
            <a:t>telah</a:t>
          </a:r>
          <a:r>
            <a:rPr lang="en-US" sz="1400" dirty="0" smtClean="0"/>
            <a:t> </a:t>
          </a:r>
          <a:r>
            <a:rPr lang="en-US" sz="1400" dirty="0" err="1" smtClean="0"/>
            <a:t>tumpul</a:t>
          </a:r>
          <a:r>
            <a:rPr lang="en-US" sz="1400" dirty="0" smtClean="0"/>
            <a:t> </a:t>
          </a:r>
          <a:r>
            <a:rPr lang="en-US" sz="1400" dirty="0" err="1" smtClean="0"/>
            <a:t>dan</a:t>
          </a:r>
          <a:r>
            <a:rPr lang="en-US" sz="1400" dirty="0" smtClean="0"/>
            <a:t> </a:t>
          </a:r>
          <a:r>
            <a:rPr lang="en-US" sz="1400" dirty="0" err="1" smtClean="0"/>
            <a:t>dianggap</a:t>
          </a:r>
          <a:r>
            <a:rPr lang="en-US" sz="1400" dirty="0" smtClean="0"/>
            <a:t> </a:t>
          </a:r>
          <a:r>
            <a:rPr lang="en-US" sz="1400" dirty="0" err="1" smtClean="0"/>
            <a:t>sebagai</a:t>
          </a:r>
          <a:r>
            <a:rPr lang="en-US" sz="1400" dirty="0" smtClean="0"/>
            <a:t> </a:t>
          </a:r>
          <a:r>
            <a:rPr lang="en-US" sz="1400" dirty="0" err="1" smtClean="0"/>
            <a:t>alternatif</a:t>
          </a:r>
          <a:r>
            <a:rPr lang="en-US" sz="1400" dirty="0" smtClean="0"/>
            <a:t> </a:t>
          </a:r>
          <a:r>
            <a:rPr lang="en-US" sz="1400" dirty="0" err="1" smtClean="0"/>
            <a:t>belaka</a:t>
          </a:r>
          <a:r>
            <a:rPr lang="en-US" sz="1400" dirty="0" smtClean="0"/>
            <a:t>. </a:t>
          </a:r>
          <a:r>
            <a:rPr lang="en-US" sz="1400" dirty="0" err="1" smtClean="0"/>
            <a:t>Padahal</a:t>
          </a:r>
          <a:r>
            <a:rPr lang="en-US" sz="1400" dirty="0" smtClean="0"/>
            <a:t>, </a:t>
          </a:r>
          <a:r>
            <a:rPr lang="en-US" sz="1400" dirty="0" err="1" smtClean="0"/>
            <a:t>dalam</a:t>
          </a:r>
          <a:r>
            <a:rPr lang="en-US" sz="1400" dirty="0" smtClean="0"/>
            <a:t> </a:t>
          </a:r>
          <a:r>
            <a:rPr lang="en-US" sz="1400" dirty="0" err="1" smtClean="0"/>
            <a:t>menerapkan</a:t>
          </a:r>
          <a:r>
            <a:rPr lang="en-US" sz="1400" dirty="0" smtClean="0"/>
            <a:t> </a:t>
          </a:r>
          <a:r>
            <a:rPr lang="en-US" sz="1400" dirty="0" err="1" smtClean="0"/>
            <a:t>suatu</a:t>
          </a:r>
          <a:r>
            <a:rPr lang="en-US" sz="1400" dirty="0" smtClean="0"/>
            <a:t> </a:t>
          </a:r>
          <a:r>
            <a:rPr lang="en-US" sz="1400" dirty="0" err="1" smtClean="0"/>
            <a:t>perbuatan</a:t>
          </a:r>
          <a:r>
            <a:rPr lang="en-US" sz="1400" dirty="0" smtClean="0"/>
            <a:t> </a:t>
          </a:r>
          <a:r>
            <a:rPr lang="en-US" sz="1400" dirty="0" err="1" smtClean="0"/>
            <a:t>harus</a:t>
          </a:r>
          <a:r>
            <a:rPr lang="en-US" sz="1400" dirty="0" smtClean="0"/>
            <a:t> </a:t>
          </a:r>
          <a:r>
            <a:rPr lang="en-US" sz="1400" dirty="0" err="1" smtClean="0"/>
            <a:t>menurut</a:t>
          </a:r>
          <a:r>
            <a:rPr lang="en-US" sz="1400" dirty="0" smtClean="0"/>
            <a:t> </a:t>
          </a:r>
          <a:r>
            <a:rPr lang="en-US" sz="1400" dirty="0" err="1" smtClean="0"/>
            <a:t>pada</a:t>
          </a:r>
          <a:r>
            <a:rPr lang="en-US" sz="1400" dirty="0" smtClean="0"/>
            <a:t> </a:t>
          </a:r>
          <a:r>
            <a:rPr lang="en-US" sz="1400" dirty="0" err="1" smtClean="0"/>
            <a:t>delik</a:t>
          </a:r>
          <a:r>
            <a:rPr lang="en-US" sz="1400" dirty="0" smtClean="0"/>
            <a:t> </a:t>
          </a:r>
          <a:r>
            <a:rPr lang="en-US" sz="1400" dirty="0" err="1" smtClean="0"/>
            <a:t>dan</a:t>
          </a:r>
          <a:r>
            <a:rPr lang="en-US" sz="1400" dirty="0" smtClean="0"/>
            <a:t> </a:t>
          </a:r>
          <a:r>
            <a:rPr lang="en-US" sz="1400" dirty="0" err="1" smtClean="0"/>
            <a:t>unsur-unsur</a:t>
          </a:r>
          <a:r>
            <a:rPr lang="en-US" sz="1400" dirty="0" smtClean="0"/>
            <a:t> yang </a:t>
          </a:r>
          <a:r>
            <a:rPr lang="en-US" sz="1400" dirty="0" err="1" smtClean="0"/>
            <a:t>dituju</a:t>
          </a:r>
          <a:r>
            <a:rPr lang="en-US" sz="1400" dirty="0" smtClean="0"/>
            <a:t>. Salah </a:t>
          </a:r>
          <a:r>
            <a:rPr lang="en-US" sz="1400" dirty="0" err="1" smtClean="0"/>
            <a:t>satu</a:t>
          </a:r>
          <a:r>
            <a:rPr lang="en-US" sz="1400" dirty="0" smtClean="0"/>
            <a:t> </a:t>
          </a:r>
          <a:r>
            <a:rPr lang="en-US" sz="1400" dirty="0" err="1" smtClean="0"/>
            <a:t>permasalahan</a:t>
          </a:r>
          <a:r>
            <a:rPr lang="en-US" sz="1400" dirty="0" smtClean="0"/>
            <a:t> </a:t>
          </a:r>
          <a:r>
            <a:rPr lang="en-US" sz="1400" dirty="0" err="1" smtClean="0"/>
            <a:t>dalam</a:t>
          </a:r>
          <a:r>
            <a:rPr lang="en-US" sz="1400" dirty="0" smtClean="0"/>
            <a:t> </a:t>
          </a:r>
          <a:r>
            <a:rPr lang="en-US" sz="1400" dirty="0" err="1" smtClean="0"/>
            <a:t>penegakan</a:t>
          </a:r>
          <a:r>
            <a:rPr lang="en-US" sz="1400" dirty="0" smtClean="0"/>
            <a:t> </a:t>
          </a:r>
          <a:r>
            <a:rPr lang="en-US" sz="1400" dirty="0" err="1" smtClean="0"/>
            <a:t>hukum</a:t>
          </a:r>
          <a:r>
            <a:rPr lang="en-US" sz="1400" dirty="0" smtClean="0"/>
            <a:t> </a:t>
          </a:r>
          <a:r>
            <a:rPr lang="en-US" sz="1400" dirty="0" err="1" smtClean="0"/>
            <a:t>secara</a:t>
          </a:r>
          <a:r>
            <a:rPr lang="en-US" sz="1400" dirty="0" smtClean="0"/>
            <a:t> </a:t>
          </a:r>
          <a:r>
            <a:rPr lang="en-US" sz="1400" i="1" dirty="0" err="1" smtClean="0"/>
            <a:t>represif</a:t>
          </a:r>
          <a:r>
            <a:rPr lang="en-US" sz="1400" dirty="0" smtClean="0"/>
            <a:t> </a:t>
          </a:r>
          <a:r>
            <a:rPr lang="en-US" sz="1400" dirty="0" err="1" smtClean="0"/>
            <a:t>adalah</a:t>
          </a:r>
          <a:r>
            <a:rPr lang="en-US" sz="1400" dirty="0" smtClean="0"/>
            <a:t> </a:t>
          </a:r>
          <a:r>
            <a:rPr lang="en-US" sz="1400" dirty="0" err="1" smtClean="0"/>
            <a:t>dimana</a:t>
          </a:r>
          <a:r>
            <a:rPr lang="en-US" sz="1400" dirty="0" smtClean="0"/>
            <a:t> </a:t>
          </a:r>
          <a:r>
            <a:rPr lang="en-US" sz="1400" dirty="0" err="1" smtClean="0"/>
            <a:t>selama</a:t>
          </a:r>
          <a:r>
            <a:rPr lang="en-US" sz="1400" dirty="0" smtClean="0"/>
            <a:t> </a:t>
          </a:r>
          <a:r>
            <a:rPr lang="en-US" sz="1400" i="1" dirty="0" smtClean="0"/>
            <a:t>treatment</a:t>
          </a:r>
          <a:r>
            <a:rPr lang="en-US" sz="1400" dirty="0" smtClean="0"/>
            <a:t> </a:t>
          </a:r>
          <a:r>
            <a:rPr lang="en-US" sz="1400" dirty="0" err="1" smtClean="0"/>
            <a:t>atau</a:t>
          </a:r>
          <a:r>
            <a:rPr lang="en-US" sz="1400" dirty="0" smtClean="0"/>
            <a:t> </a:t>
          </a:r>
          <a:r>
            <a:rPr lang="en-US" sz="1400" dirty="0" err="1" smtClean="0"/>
            <a:t>perlakuan</a:t>
          </a:r>
          <a:r>
            <a:rPr lang="en-US" sz="1400" dirty="0" smtClean="0"/>
            <a:t> </a:t>
          </a:r>
          <a:r>
            <a:rPr lang="en-US" sz="1400" dirty="0" err="1" smtClean="0"/>
            <a:t>terhadap</a:t>
          </a:r>
          <a:r>
            <a:rPr lang="en-US" sz="1400" dirty="0" smtClean="0"/>
            <a:t> </a:t>
          </a:r>
          <a:r>
            <a:rPr lang="en-US" sz="1400" dirty="0" err="1" smtClean="0"/>
            <a:t>para</a:t>
          </a:r>
          <a:r>
            <a:rPr lang="en-US" sz="1400" dirty="0" smtClean="0"/>
            <a:t> </a:t>
          </a:r>
          <a:r>
            <a:rPr lang="en-US" sz="1400" dirty="0" err="1" smtClean="0"/>
            <a:t>pelaku</a:t>
          </a:r>
          <a:r>
            <a:rPr lang="en-US" sz="1400" dirty="0" smtClean="0"/>
            <a:t> </a:t>
          </a:r>
          <a:r>
            <a:rPr lang="en-US" sz="1400" dirty="0" err="1" smtClean="0"/>
            <a:t>tidak</a:t>
          </a:r>
          <a:r>
            <a:rPr lang="en-US" sz="1400" dirty="0" smtClean="0"/>
            <a:t> </a:t>
          </a:r>
          <a:r>
            <a:rPr lang="en-US" sz="1400" dirty="0" err="1" smtClean="0"/>
            <a:t>disamaratakan</a:t>
          </a:r>
          <a:r>
            <a:rPr lang="en-US" sz="1400" dirty="0" smtClean="0"/>
            <a:t> </a:t>
          </a:r>
          <a:r>
            <a:rPr lang="en-US" sz="1400" dirty="0" err="1" smtClean="0"/>
            <a:t>padahal</a:t>
          </a:r>
          <a:r>
            <a:rPr lang="en-US" sz="1400" dirty="0" smtClean="0"/>
            <a:t> </a:t>
          </a:r>
          <a:r>
            <a:rPr lang="en-US" sz="1400" dirty="0" err="1" smtClean="0"/>
            <a:t>hal</a:t>
          </a:r>
          <a:r>
            <a:rPr lang="en-US" sz="1400" dirty="0" smtClean="0"/>
            <a:t> </a:t>
          </a:r>
          <a:r>
            <a:rPr lang="en-US" sz="1400" dirty="0" err="1" smtClean="0"/>
            <a:t>tersebut</a:t>
          </a:r>
          <a:r>
            <a:rPr lang="en-US" sz="1400" dirty="0" smtClean="0"/>
            <a:t> </a:t>
          </a:r>
          <a:r>
            <a:rPr lang="en-US" sz="1400" dirty="0" err="1" smtClean="0"/>
            <a:t>bisa</a:t>
          </a:r>
          <a:r>
            <a:rPr lang="en-US" sz="1400" dirty="0" smtClean="0"/>
            <a:t> </a:t>
          </a:r>
          <a:r>
            <a:rPr lang="en-US" sz="1400" dirty="0" err="1" smtClean="0"/>
            <a:t>bersifat</a:t>
          </a:r>
          <a:r>
            <a:rPr lang="en-US" sz="1400" dirty="0" smtClean="0"/>
            <a:t> fatal</a:t>
          </a:r>
          <a:endParaRPr lang="en-US" sz="1400" dirty="0" smtClean="0">
            <a:latin typeface="Times New Roman"/>
            <a:ea typeface="Times New Roman"/>
            <a:cs typeface="Times New Roman"/>
          </a:endParaRPr>
        </a:p>
      </dgm:t>
    </dgm:pt>
    <dgm:pt modelId="{0415DAA0-8BDA-4006-887B-994CB36B1EDC}" type="parTrans" cxnId="{1A7F4E40-DF33-4111-A938-C4B5C0900568}">
      <dgm:prSet/>
      <dgm:spPr/>
      <dgm:t>
        <a:bodyPr/>
        <a:lstStyle/>
        <a:p>
          <a:endParaRPr lang="en-US"/>
        </a:p>
      </dgm:t>
    </dgm:pt>
    <dgm:pt modelId="{93E18908-9DBA-43F5-9B29-38A56E880959}" type="sibTrans" cxnId="{1A7F4E40-DF33-4111-A938-C4B5C0900568}">
      <dgm:prSet/>
      <dgm:spPr/>
      <dgm:t>
        <a:bodyPr/>
        <a:lstStyle/>
        <a:p>
          <a:endParaRPr lang="en-US"/>
        </a:p>
      </dgm:t>
    </dgm:pt>
    <dgm:pt modelId="{1A601B06-1C15-4B90-A924-A8DAB0257310}" type="pres">
      <dgm:prSet presAssocID="{41A6FEE5-61F8-4167-A2C3-AF3E0C9AB92E}" presName="Name0" presStyleCnt="0">
        <dgm:presLayoutVars>
          <dgm:dir/>
          <dgm:animLvl val="lvl"/>
          <dgm:resizeHandles val="exact"/>
        </dgm:presLayoutVars>
      </dgm:prSet>
      <dgm:spPr/>
      <dgm:t>
        <a:bodyPr/>
        <a:lstStyle/>
        <a:p>
          <a:endParaRPr lang="en-US"/>
        </a:p>
      </dgm:t>
    </dgm:pt>
    <dgm:pt modelId="{EDCC88E1-6440-4F7F-9E91-E8C6896A147D}" type="pres">
      <dgm:prSet presAssocID="{BF487698-E063-4005-BAF3-4BE5464EE49B}" presName="boxAndChildren" presStyleCnt="0"/>
      <dgm:spPr/>
    </dgm:pt>
    <dgm:pt modelId="{AE291443-BBEB-4662-9EBB-9D68339D6BEF}" type="pres">
      <dgm:prSet presAssocID="{BF487698-E063-4005-BAF3-4BE5464EE49B}" presName="parentTextBox" presStyleLbl="node1" presStyleIdx="0" presStyleCnt="2"/>
      <dgm:spPr/>
      <dgm:t>
        <a:bodyPr/>
        <a:lstStyle/>
        <a:p>
          <a:endParaRPr lang="en-US"/>
        </a:p>
      </dgm:t>
    </dgm:pt>
    <dgm:pt modelId="{A04EF128-0DC3-47A9-9D2B-E69C4095410E}" type="pres">
      <dgm:prSet presAssocID="{B204CF9E-8E49-466F-A2D8-12A69421236C}" presName="sp" presStyleCnt="0"/>
      <dgm:spPr/>
    </dgm:pt>
    <dgm:pt modelId="{14878557-588D-418B-B098-8B152CD02D99}" type="pres">
      <dgm:prSet presAssocID="{36E159A9-9B45-416B-B2E3-22C09C9815E8}" presName="arrowAndChildren" presStyleCnt="0"/>
      <dgm:spPr/>
    </dgm:pt>
    <dgm:pt modelId="{78BD2D37-D32D-4789-8294-CECA7B1B0E8D}" type="pres">
      <dgm:prSet presAssocID="{36E159A9-9B45-416B-B2E3-22C09C9815E8}" presName="parentTextArrow" presStyleLbl="node1" presStyleIdx="1" presStyleCnt="2" custAng="0" custScaleY="42303" custLinFactNeighborX="2363" custLinFactNeighborY="-1617"/>
      <dgm:spPr/>
      <dgm:t>
        <a:bodyPr/>
        <a:lstStyle/>
        <a:p>
          <a:endParaRPr lang="en-US"/>
        </a:p>
      </dgm:t>
    </dgm:pt>
  </dgm:ptLst>
  <dgm:cxnLst>
    <dgm:cxn modelId="{7BC0726C-54B2-4C8E-B2BB-0E85B867E5B0}" srcId="{41A6FEE5-61F8-4167-A2C3-AF3E0C9AB92E}" destId="{36E159A9-9B45-416B-B2E3-22C09C9815E8}" srcOrd="0" destOrd="0" parTransId="{CEDD7FC7-95C5-4E99-8A81-C062024A5B93}" sibTransId="{B204CF9E-8E49-466F-A2D8-12A69421236C}"/>
    <dgm:cxn modelId="{E00D9415-A7CE-4E47-8A91-CBCDF07F1378}" type="presOf" srcId="{41A6FEE5-61F8-4167-A2C3-AF3E0C9AB92E}" destId="{1A601B06-1C15-4B90-A924-A8DAB0257310}" srcOrd="0" destOrd="0" presId="urn:microsoft.com/office/officeart/2005/8/layout/process4"/>
    <dgm:cxn modelId="{B1B52391-F20E-479F-9601-8AA1437A9D52}" type="presOf" srcId="{BF487698-E063-4005-BAF3-4BE5464EE49B}" destId="{AE291443-BBEB-4662-9EBB-9D68339D6BEF}" srcOrd="0" destOrd="0" presId="urn:microsoft.com/office/officeart/2005/8/layout/process4"/>
    <dgm:cxn modelId="{1A7F4E40-DF33-4111-A938-C4B5C0900568}" srcId="{41A6FEE5-61F8-4167-A2C3-AF3E0C9AB92E}" destId="{BF487698-E063-4005-BAF3-4BE5464EE49B}" srcOrd="1" destOrd="0" parTransId="{0415DAA0-8BDA-4006-887B-994CB36B1EDC}" sibTransId="{93E18908-9DBA-43F5-9B29-38A56E880959}"/>
    <dgm:cxn modelId="{C0ED4731-8711-4BB2-9C2D-5F043E6157A2}" type="presOf" srcId="{36E159A9-9B45-416B-B2E3-22C09C9815E8}" destId="{78BD2D37-D32D-4789-8294-CECA7B1B0E8D}" srcOrd="0" destOrd="0" presId="urn:microsoft.com/office/officeart/2005/8/layout/process4"/>
    <dgm:cxn modelId="{448FB0A3-373A-4E37-B7D2-A42FCF75CA0B}" type="presParOf" srcId="{1A601B06-1C15-4B90-A924-A8DAB0257310}" destId="{EDCC88E1-6440-4F7F-9E91-E8C6896A147D}" srcOrd="0" destOrd="0" presId="urn:microsoft.com/office/officeart/2005/8/layout/process4"/>
    <dgm:cxn modelId="{CC7E1091-CA70-4C42-8DEA-392C0F7EBD2F}" type="presParOf" srcId="{EDCC88E1-6440-4F7F-9E91-E8C6896A147D}" destId="{AE291443-BBEB-4662-9EBB-9D68339D6BEF}" srcOrd="0" destOrd="0" presId="urn:microsoft.com/office/officeart/2005/8/layout/process4"/>
    <dgm:cxn modelId="{F6D4EA5A-0251-4D8A-BFDB-F9729B32601A}" type="presParOf" srcId="{1A601B06-1C15-4B90-A924-A8DAB0257310}" destId="{A04EF128-0DC3-47A9-9D2B-E69C4095410E}" srcOrd="1" destOrd="0" presId="urn:microsoft.com/office/officeart/2005/8/layout/process4"/>
    <dgm:cxn modelId="{2CA67987-C16B-4AD1-A549-D339F9A1FC69}" type="presParOf" srcId="{1A601B06-1C15-4B90-A924-A8DAB0257310}" destId="{14878557-588D-418B-B098-8B152CD02D99}" srcOrd="2" destOrd="0" presId="urn:microsoft.com/office/officeart/2005/8/layout/process4"/>
    <dgm:cxn modelId="{C9852BD9-19D1-4945-93CB-2C470DDBA5E9}" type="presParOf" srcId="{14878557-588D-418B-B098-8B152CD02D99}" destId="{78BD2D37-D32D-4789-8294-CECA7B1B0E8D}"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A6FEE5-61F8-4167-A2C3-AF3E0C9AB92E}" type="doc">
      <dgm:prSet loTypeId="urn:microsoft.com/office/officeart/2005/8/layout/process4" loCatId="list" qsTypeId="urn:microsoft.com/office/officeart/2005/8/quickstyle/simple1" qsCatId="simple" csTypeId="urn:microsoft.com/office/officeart/2005/8/colors/accent3_1" csCatId="accent3" phldr="1"/>
      <dgm:spPr/>
      <dgm:t>
        <a:bodyPr/>
        <a:lstStyle/>
        <a:p>
          <a:endParaRPr lang="en-US"/>
        </a:p>
      </dgm:t>
    </dgm:pt>
    <dgm:pt modelId="{36E159A9-9B45-416B-B2E3-22C09C9815E8}">
      <dgm:prSet phldrT="[Text]" custT="1">
        <dgm:style>
          <a:lnRef idx="1">
            <a:schemeClr val="accent2"/>
          </a:lnRef>
          <a:fillRef idx="2">
            <a:schemeClr val="accent2"/>
          </a:fillRef>
          <a:effectRef idx="1">
            <a:schemeClr val="accent2"/>
          </a:effectRef>
          <a:fontRef idx="minor">
            <a:schemeClr val="dk1"/>
          </a:fontRef>
        </dgm:style>
      </dgm:prSet>
      <dgm:spPr/>
      <dgm:t>
        <a:bodyPr/>
        <a:lstStyle/>
        <a:p>
          <a:pPr algn="just"/>
          <a:endParaRPr lang="en-US" sz="2800" dirty="0">
            <a:solidFill>
              <a:schemeClr val="tx1"/>
            </a:solidFill>
            <a:latin typeface="Times New Roman" pitchFamily="18" charset="0"/>
            <a:cs typeface="Times New Roman" pitchFamily="18" charset="0"/>
          </a:endParaRPr>
        </a:p>
      </dgm:t>
    </dgm:pt>
    <dgm:pt modelId="{B204CF9E-8E49-466F-A2D8-12A69421236C}" type="sibTrans" cxnId="{7BC0726C-54B2-4C8E-B2BB-0E85B867E5B0}">
      <dgm:prSet/>
      <dgm:spPr/>
      <dgm:t>
        <a:bodyPr/>
        <a:lstStyle/>
        <a:p>
          <a:endParaRPr lang="en-US"/>
        </a:p>
      </dgm:t>
    </dgm:pt>
    <dgm:pt modelId="{CEDD7FC7-95C5-4E99-8A81-C062024A5B93}" type="parTrans" cxnId="{7BC0726C-54B2-4C8E-B2BB-0E85B867E5B0}">
      <dgm:prSet/>
      <dgm:spPr/>
      <dgm:t>
        <a:bodyPr/>
        <a:lstStyle/>
        <a:p>
          <a:endParaRPr lang="en-US"/>
        </a:p>
      </dgm:t>
    </dgm:pt>
    <dgm:pt modelId="{BF487698-E063-4005-BAF3-4BE5464EE49B}">
      <dgm:prSet custT="1">
        <dgm:style>
          <a:lnRef idx="1">
            <a:schemeClr val="accent4"/>
          </a:lnRef>
          <a:fillRef idx="2">
            <a:schemeClr val="accent4"/>
          </a:fillRef>
          <a:effectRef idx="1">
            <a:schemeClr val="accent4"/>
          </a:effectRef>
          <a:fontRef idx="minor">
            <a:schemeClr val="dk1"/>
          </a:fontRef>
        </dgm:style>
      </dgm:prSet>
      <dgm:spPr/>
      <dgm:t>
        <a:bodyPr/>
        <a:lstStyle/>
        <a:p>
          <a:pPr algn="just"/>
          <a:endParaRPr lang="en-US" sz="2400" dirty="0" smtClean="0">
            <a:latin typeface="Times New Roman" pitchFamily="18" charset="0"/>
            <a:ea typeface="Times New Roman"/>
            <a:cs typeface="Times New Roman" pitchFamily="18" charset="0"/>
          </a:endParaRPr>
        </a:p>
      </dgm:t>
    </dgm:pt>
    <dgm:pt modelId="{0415DAA0-8BDA-4006-887B-994CB36B1EDC}" type="parTrans" cxnId="{1A7F4E40-DF33-4111-A938-C4B5C0900568}">
      <dgm:prSet/>
      <dgm:spPr/>
      <dgm:t>
        <a:bodyPr/>
        <a:lstStyle/>
        <a:p>
          <a:endParaRPr lang="en-US"/>
        </a:p>
      </dgm:t>
    </dgm:pt>
    <dgm:pt modelId="{93E18908-9DBA-43F5-9B29-38A56E880959}" type="sibTrans" cxnId="{1A7F4E40-DF33-4111-A938-C4B5C0900568}">
      <dgm:prSet/>
      <dgm:spPr/>
      <dgm:t>
        <a:bodyPr/>
        <a:lstStyle/>
        <a:p>
          <a:endParaRPr lang="en-US"/>
        </a:p>
      </dgm:t>
    </dgm:pt>
    <dgm:pt modelId="{1A601B06-1C15-4B90-A924-A8DAB0257310}" type="pres">
      <dgm:prSet presAssocID="{41A6FEE5-61F8-4167-A2C3-AF3E0C9AB92E}" presName="Name0" presStyleCnt="0">
        <dgm:presLayoutVars>
          <dgm:dir/>
          <dgm:animLvl val="lvl"/>
          <dgm:resizeHandles val="exact"/>
        </dgm:presLayoutVars>
      </dgm:prSet>
      <dgm:spPr/>
      <dgm:t>
        <a:bodyPr/>
        <a:lstStyle/>
        <a:p>
          <a:endParaRPr lang="en-US"/>
        </a:p>
      </dgm:t>
    </dgm:pt>
    <dgm:pt modelId="{EDCC88E1-6440-4F7F-9E91-E8C6896A147D}" type="pres">
      <dgm:prSet presAssocID="{BF487698-E063-4005-BAF3-4BE5464EE49B}" presName="boxAndChildren" presStyleCnt="0"/>
      <dgm:spPr/>
    </dgm:pt>
    <dgm:pt modelId="{AE291443-BBEB-4662-9EBB-9D68339D6BEF}" type="pres">
      <dgm:prSet presAssocID="{BF487698-E063-4005-BAF3-4BE5464EE49B}" presName="parentTextBox" presStyleLbl="node1" presStyleIdx="0" presStyleCnt="2"/>
      <dgm:spPr/>
      <dgm:t>
        <a:bodyPr/>
        <a:lstStyle/>
        <a:p>
          <a:endParaRPr lang="en-US"/>
        </a:p>
      </dgm:t>
    </dgm:pt>
    <dgm:pt modelId="{A04EF128-0DC3-47A9-9D2B-E69C4095410E}" type="pres">
      <dgm:prSet presAssocID="{B204CF9E-8E49-466F-A2D8-12A69421236C}" presName="sp" presStyleCnt="0"/>
      <dgm:spPr/>
    </dgm:pt>
    <dgm:pt modelId="{14878557-588D-418B-B098-8B152CD02D99}" type="pres">
      <dgm:prSet presAssocID="{36E159A9-9B45-416B-B2E3-22C09C9815E8}" presName="arrowAndChildren" presStyleCnt="0"/>
      <dgm:spPr/>
    </dgm:pt>
    <dgm:pt modelId="{78BD2D37-D32D-4789-8294-CECA7B1B0E8D}" type="pres">
      <dgm:prSet presAssocID="{36E159A9-9B45-416B-B2E3-22C09C9815E8}" presName="parentTextArrow" presStyleLbl="node1" presStyleIdx="1" presStyleCnt="2" custAng="0" custScaleY="42303"/>
      <dgm:spPr/>
      <dgm:t>
        <a:bodyPr/>
        <a:lstStyle/>
        <a:p>
          <a:endParaRPr lang="en-US"/>
        </a:p>
      </dgm:t>
    </dgm:pt>
  </dgm:ptLst>
  <dgm:cxnLst>
    <dgm:cxn modelId="{926EE2BA-4E25-4634-8974-86AD4AFF1A44}" type="presOf" srcId="{41A6FEE5-61F8-4167-A2C3-AF3E0C9AB92E}" destId="{1A601B06-1C15-4B90-A924-A8DAB0257310}" srcOrd="0" destOrd="0" presId="urn:microsoft.com/office/officeart/2005/8/layout/process4"/>
    <dgm:cxn modelId="{7BC0726C-54B2-4C8E-B2BB-0E85B867E5B0}" srcId="{41A6FEE5-61F8-4167-A2C3-AF3E0C9AB92E}" destId="{36E159A9-9B45-416B-B2E3-22C09C9815E8}" srcOrd="0" destOrd="0" parTransId="{CEDD7FC7-95C5-4E99-8A81-C062024A5B93}" sibTransId="{B204CF9E-8E49-466F-A2D8-12A69421236C}"/>
    <dgm:cxn modelId="{41E4900B-BC0D-4F62-8065-329DCF215F72}" type="presOf" srcId="{BF487698-E063-4005-BAF3-4BE5464EE49B}" destId="{AE291443-BBEB-4662-9EBB-9D68339D6BEF}" srcOrd="0" destOrd="0" presId="urn:microsoft.com/office/officeart/2005/8/layout/process4"/>
    <dgm:cxn modelId="{E16E42C5-CFDF-4EA7-B798-6358D356D9A7}" type="presOf" srcId="{36E159A9-9B45-416B-B2E3-22C09C9815E8}" destId="{78BD2D37-D32D-4789-8294-CECA7B1B0E8D}" srcOrd="0" destOrd="0" presId="urn:microsoft.com/office/officeart/2005/8/layout/process4"/>
    <dgm:cxn modelId="{1A7F4E40-DF33-4111-A938-C4B5C0900568}" srcId="{41A6FEE5-61F8-4167-A2C3-AF3E0C9AB92E}" destId="{BF487698-E063-4005-BAF3-4BE5464EE49B}" srcOrd="1" destOrd="0" parTransId="{0415DAA0-8BDA-4006-887B-994CB36B1EDC}" sibTransId="{93E18908-9DBA-43F5-9B29-38A56E880959}"/>
    <dgm:cxn modelId="{C53DFF16-9E32-4E8A-BABF-5CC3A1EBFBBC}" type="presParOf" srcId="{1A601B06-1C15-4B90-A924-A8DAB0257310}" destId="{EDCC88E1-6440-4F7F-9E91-E8C6896A147D}" srcOrd="0" destOrd="0" presId="urn:microsoft.com/office/officeart/2005/8/layout/process4"/>
    <dgm:cxn modelId="{678D8054-7D28-4C3A-9B86-7094D8993175}" type="presParOf" srcId="{EDCC88E1-6440-4F7F-9E91-E8C6896A147D}" destId="{AE291443-BBEB-4662-9EBB-9D68339D6BEF}" srcOrd="0" destOrd="0" presId="urn:microsoft.com/office/officeart/2005/8/layout/process4"/>
    <dgm:cxn modelId="{0FC27195-D379-41C3-A2AF-256B80258F11}" type="presParOf" srcId="{1A601B06-1C15-4B90-A924-A8DAB0257310}" destId="{A04EF128-0DC3-47A9-9D2B-E69C4095410E}" srcOrd="1" destOrd="0" presId="urn:microsoft.com/office/officeart/2005/8/layout/process4"/>
    <dgm:cxn modelId="{1943991B-072A-4619-BFD6-32A5003B09D9}" type="presParOf" srcId="{1A601B06-1C15-4B90-A924-A8DAB0257310}" destId="{14878557-588D-418B-B098-8B152CD02D99}" srcOrd="2" destOrd="0" presId="urn:microsoft.com/office/officeart/2005/8/layout/process4"/>
    <dgm:cxn modelId="{7E8C0F4D-778E-44F9-899C-74AB20BD8DD7}" type="presParOf" srcId="{14878557-588D-418B-B098-8B152CD02D99}" destId="{78BD2D37-D32D-4789-8294-CECA7B1B0E8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634845-015C-44E0-A437-F9958205D79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70B6DA16-8277-427E-8C61-A5D5AD0DB9E1}">
      <dgm:prSet phldrT="[Text]"/>
      <dgm:spPr/>
      <dgm:t>
        <a:bodyPr/>
        <a:lstStyle/>
        <a:p>
          <a:r>
            <a:rPr lang="en-US" dirty="0" smtClean="0"/>
            <a:t>1</a:t>
          </a:r>
          <a:endParaRPr lang="en-US" dirty="0"/>
        </a:p>
      </dgm:t>
    </dgm:pt>
    <dgm:pt modelId="{38AE7EC3-2C4D-496D-8AED-12DAC7EDD08A}" type="parTrans" cxnId="{F299011D-86DA-4D89-A903-FE0385032137}">
      <dgm:prSet/>
      <dgm:spPr/>
      <dgm:t>
        <a:bodyPr/>
        <a:lstStyle/>
        <a:p>
          <a:endParaRPr lang="en-US"/>
        </a:p>
      </dgm:t>
    </dgm:pt>
    <dgm:pt modelId="{DF2DFA02-4415-44AA-9C6D-93CC8DE4214C}" type="sibTrans" cxnId="{F299011D-86DA-4D89-A903-FE0385032137}">
      <dgm:prSet/>
      <dgm:spPr/>
      <dgm:t>
        <a:bodyPr/>
        <a:lstStyle/>
        <a:p>
          <a:endParaRPr lang="en-US"/>
        </a:p>
      </dgm:t>
    </dgm:pt>
    <dgm:pt modelId="{CBC5BFD1-765A-4A83-A334-5055B76C34C1}">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2000" dirty="0" err="1" smtClean="0">
              <a:latin typeface="Times New Roman" pitchFamily="18" charset="0"/>
              <a:cs typeface="Times New Roman" pitchFamily="18" charset="0"/>
            </a:rPr>
            <a:t>Bagaimana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penerapan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hukum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tindak</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pidana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penyalahgunaan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senjata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api</a:t>
          </a:r>
          <a:r>
            <a:rPr lang="en-US" sz="2000" dirty="0" smtClean="0">
              <a:latin typeface="Times New Roman" pitchFamily="18" charset="0"/>
              <a:cs typeface="Times New Roman" pitchFamily="18" charset="0"/>
            </a:rPr>
            <a:t> yang </a:t>
          </a:r>
          <a:r>
            <a:rPr lang="en-US" sz="2000" dirty="0" err="1" smtClean="0">
              <a:latin typeface="Times New Roman" pitchFamily="18" charset="0"/>
              <a:cs typeface="Times New Roman" pitchFamily="18" charset="0"/>
            </a:rPr>
            <a:t>mengakibatkan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orang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terluka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karena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kelalaian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oleh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oknum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pegawai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negeri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sipil</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dalam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putusan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nomor</a:t>
          </a:r>
          <a:r>
            <a:rPr lang="en-US" sz="2000" dirty="0" smtClean="0">
              <a:latin typeface="Times New Roman" pitchFamily="18" charset="0"/>
              <a:cs typeface="Times New Roman" pitchFamily="18" charset="0"/>
            </a:rPr>
            <a:t> 241 :PID/./2019/PN.MJL </a:t>
          </a:r>
          <a:endParaRPr lang="en-US" sz="2000" dirty="0">
            <a:latin typeface="Times New Roman" pitchFamily="18" charset="0"/>
            <a:cs typeface="Times New Roman" pitchFamily="18" charset="0"/>
          </a:endParaRPr>
        </a:p>
      </dgm:t>
    </dgm:pt>
    <dgm:pt modelId="{D62D2296-4192-4C3A-914D-F3AF1CB9266C}" type="parTrans" cxnId="{EB8C6B4F-2E59-436D-AE88-90743224E09E}">
      <dgm:prSet/>
      <dgm:spPr/>
      <dgm:t>
        <a:bodyPr/>
        <a:lstStyle/>
        <a:p>
          <a:endParaRPr lang="en-US"/>
        </a:p>
      </dgm:t>
    </dgm:pt>
    <dgm:pt modelId="{A12A3BC8-D065-4409-A998-49A06C53C209}" type="sibTrans" cxnId="{EB8C6B4F-2E59-436D-AE88-90743224E09E}">
      <dgm:prSet/>
      <dgm:spPr/>
      <dgm:t>
        <a:bodyPr/>
        <a:lstStyle/>
        <a:p>
          <a:endParaRPr lang="en-US"/>
        </a:p>
      </dgm:t>
    </dgm:pt>
    <dgm:pt modelId="{DF392DE0-F6C3-46B5-8774-2A8E76FFC059}">
      <dgm:prSet phldrT="[Text]"/>
      <dgm:spPr/>
      <dgm:t>
        <a:bodyPr/>
        <a:lstStyle/>
        <a:p>
          <a:r>
            <a:rPr lang="en-US" dirty="0" smtClean="0"/>
            <a:t>2</a:t>
          </a:r>
          <a:endParaRPr lang="en-US" dirty="0"/>
        </a:p>
      </dgm:t>
    </dgm:pt>
    <dgm:pt modelId="{38DD031A-5103-46BD-9BC2-C91E6DD27DB4}" type="parTrans" cxnId="{AA951696-89DA-47F2-B847-D2462580D38D}">
      <dgm:prSet/>
      <dgm:spPr/>
      <dgm:t>
        <a:bodyPr/>
        <a:lstStyle/>
        <a:p>
          <a:endParaRPr lang="en-US"/>
        </a:p>
      </dgm:t>
    </dgm:pt>
    <dgm:pt modelId="{FE2B6D9F-D1A0-47A5-9011-6BFC1AC51D84}" type="sibTrans" cxnId="{AA951696-89DA-47F2-B847-D2462580D38D}">
      <dgm:prSet/>
      <dgm:spPr/>
      <dgm:t>
        <a:bodyPr/>
        <a:lstStyle/>
        <a:p>
          <a:endParaRPr lang="en-US"/>
        </a:p>
      </dgm:t>
    </dgm:pt>
    <dgm:pt modelId="{501BC430-2F9D-4A75-8154-EA08CDC41972}">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2000" dirty="0" err="1" smtClean="0">
              <a:latin typeface="Times New Roman" pitchFamily="18" charset="0"/>
              <a:cs typeface="Times New Roman" pitchFamily="18" charset="0"/>
            </a:rPr>
            <a:t>Bagaimana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pertimbangan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Hukum</a:t>
          </a:r>
          <a:r>
            <a:rPr lang="en-US" sz="2000" dirty="0" smtClean="0">
              <a:latin typeface="Times New Roman" pitchFamily="18" charset="0"/>
              <a:cs typeface="Times New Roman" pitchFamily="18" charset="0"/>
            </a:rPr>
            <a:t> Hakim </a:t>
          </a:r>
          <a:r>
            <a:rPr lang="en-US" sz="2000" dirty="0" err="1" smtClean="0">
              <a:latin typeface="Times New Roman" pitchFamily="18" charset="0"/>
              <a:cs typeface="Times New Roman" pitchFamily="18" charset="0"/>
            </a:rPr>
            <a:t>Dalam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tindak</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pidana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penyalahgunaan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senjata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api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oleh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oknum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pegawai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negeri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sipil</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Putusan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nomor</a:t>
          </a:r>
          <a:r>
            <a:rPr lang="en-US" sz="2000" dirty="0" smtClean="0">
              <a:latin typeface="Times New Roman" pitchFamily="18" charset="0"/>
              <a:cs typeface="Times New Roman" pitchFamily="18" charset="0"/>
            </a:rPr>
            <a:t> 241 :PID/./2019/PN.MJL</a:t>
          </a:r>
          <a:r>
            <a:rPr lang="en-US" sz="2300" dirty="0" smtClean="0"/>
            <a:t>. </a:t>
          </a:r>
          <a:endParaRPr lang="en-US" sz="2300" dirty="0"/>
        </a:p>
      </dgm:t>
    </dgm:pt>
    <dgm:pt modelId="{AE4D5457-0513-4F75-97ED-006347B51E1A}" type="parTrans" cxnId="{FBACEFEE-90CE-4BD1-9F54-3CE91131FF8B}">
      <dgm:prSet/>
      <dgm:spPr/>
      <dgm:t>
        <a:bodyPr/>
        <a:lstStyle/>
        <a:p>
          <a:endParaRPr lang="en-US"/>
        </a:p>
      </dgm:t>
    </dgm:pt>
    <dgm:pt modelId="{652E9827-873D-40AE-9838-A68A54767EA9}" type="sibTrans" cxnId="{FBACEFEE-90CE-4BD1-9F54-3CE91131FF8B}">
      <dgm:prSet/>
      <dgm:spPr/>
      <dgm:t>
        <a:bodyPr/>
        <a:lstStyle/>
        <a:p>
          <a:endParaRPr lang="en-US"/>
        </a:p>
      </dgm:t>
    </dgm:pt>
    <dgm:pt modelId="{8A2021F1-D96A-469F-9AED-0E01FB8574CE}" type="pres">
      <dgm:prSet presAssocID="{59634845-015C-44E0-A437-F9958205D790}" presName="linearFlow" presStyleCnt="0">
        <dgm:presLayoutVars>
          <dgm:dir/>
          <dgm:animLvl val="lvl"/>
          <dgm:resizeHandles val="exact"/>
        </dgm:presLayoutVars>
      </dgm:prSet>
      <dgm:spPr/>
      <dgm:t>
        <a:bodyPr/>
        <a:lstStyle/>
        <a:p>
          <a:endParaRPr lang="en-US"/>
        </a:p>
      </dgm:t>
    </dgm:pt>
    <dgm:pt modelId="{466C1202-8628-49A5-ABF2-47677CE5A3C4}" type="pres">
      <dgm:prSet presAssocID="{70B6DA16-8277-427E-8C61-A5D5AD0DB9E1}" presName="composite" presStyleCnt="0"/>
      <dgm:spPr/>
    </dgm:pt>
    <dgm:pt modelId="{AA0A554D-71C2-4F48-A0D9-A2DE753B66CE}" type="pres">
      <dgm:prSet presAssocID="{70B6DA16-8277-427E-8C61-A5D5AD0DB9E1}" presName="parentText" presStyleLbl="alignNode1" presStyleIdx="0" presStyleCnt="2">
        <dgm:presLayoutVars>
          <dgm:chMax val="1"/>
          <dgm:bulletEnabled val="1"/>
        </dgm:presLayoutVars>
      </dgm:prSet>
      <dgm:spPr/>
      <dgm:t>
        <a:bodyPr/>
        <a:lstStyle/>
        <a:p>
          <a:endParaRPr lang="en-US"/>
        </a:p>
      </dgm:t>
    </dgm:pt>
    <dgm:pt modelId="{24386A60-139E-46C9-959B-7C970512A5A6}" type="pres">
      <dgm:prSet presAssocID="{70B6DA16-8277-427E-8C61-A5D5AD0DB9E1}" presName="descendantText" presStyleLbl="alignAcc1" presStyleIdx="0" presStyleCnt="2">
        <dgm:presLayoutVars>
          <dgm:bulletEnabled val="1"/>
        </dgm:presLayoutVars>
      </dgm:prSet>
      <dgm:spPr/>
      <dgm:t>
        <a:bodyPr/>
        <a:lstStyle/>
        <a:p>
          <a:endParaRPr lang="en-US"/>
        </a:p>
      </dgm:t>
    </dgm:pt>
    <dgm:pt modelId="{8C0B8206-2F57-41CE-A405-0CED09FEAD89}" type="pres">
      <dgm:prSet presAssocID="{DF2DFA02-4415-44AA-9C6D-93CC8DE4214C}" presName="sp" presStyleCnt="0"/>
      <dgm:spPr/>
    </dgm:pt>
    <dgm:pt modelId="{065DB1DD-72EA-4D39-B918-9B906CC20F2D}" type="pres">
      <dgm:prSet presAssocID="{DF392DE0-F6C3-46B5-8774-2A8E76FFC059}" presName="composite" presStyleCnt="0"/>
      <dgm:spPr/>
    </dgm:pt>
    <dgm:pt modelId="{A5528C5F-09A1-4A43-8F4D-9E27A90C4490}" type="pres">
      <dgm:prSet presAssocID="{DF392DE0-F6C3-46B5-8774-2A8E76FFC059}" presName="parentText" presStyleLbl="alignNode1" presStyleIdx="1" presStyleCnt="2">
        <dgm:presLayoutVars>
          <dgm:chMax val="1"/>
          <dgm:bulletEnabled val="1"/>
        </dgm:presLayoutVars>
      </dgm:prSet>
      <dgm:spPr/>
      <dgm:t>
        <a:bodyPr/>
        <a:lstStyle/>
        <a:p>
          <a:endParaRPr lang="en-US"/>
        </a:p>
      </dgm:t>
    </dgm:pt>
    <dgm:pt modelId="{EC6460CE-AE5E-4E4E-BF0C-6C1D87BFB625}" type="pres">
      <dgm:prSet presAssocID="{DF392DE0-F6C3-46B5-8774-2A8E76FFC059}" presName="descendantText" presStyleLbl="alignAcc1" presStyleIdx="1" presStyleCnt="2">
        <dgm:presLayoutVars>
          <dgm:bulletEnabled val="1"/>
        </dgm:presLayoutVars>
      </dgm:prSet>
      <dgm:spPr/>
      <dgm:t>
        <a:bodyPr/>
        <a:lstStyle/>
        <a:p>
          <a:endParaRPr lang="en-US"/>
        </a:p>
      </dgm:t>
    </dgm:pt>
  </dgm:ptLst>
  <dgm:cxnLst>
    <dgm:cxn modelId="{342827A6-38F7-4B93-B776-B0B7C41A309D}" type="presOf" srcId="{70B6DA16-8277-427E-8C61-A5D5AD0DB9E1}" destId="{AA0A554D-71C2-4F48-A0D9-A2DE753B66CE}" srcOrd="0" destOrd="0" presId="urn:microsoft.com/office/officeart/2005/8/layout/chevron2"/>
    <dgm:cxn modelId="{EB8C6B4F-2E59-436D-AE88-90743224E09E}" srcId="{70B6DA16-8277-427E-8C61-A5D5AD0DB9E1}" destId="{CBC5BFD1-765A-4A83-A334-5055B76C34C1}" srcOrd="0" destOrd="0" parTransId="{D62D2296-4192-4C3A-914D-F3AF1CB9266C}" sibTransId="{A12A3BC8-D065-4409-A998-49A06C53C209}"/>
    <dgm:cxn modelId="{0C70078E-0D08-41CB-8DA1-2201D31424E0}" type="presOf" srcId="{DF392DE0-F6C3-46B5-8774-2A8E76FFC059}" destId="{A5528C5F-09A1-4A43-8F4D-9E27A90C4490}" srcOrd="0" destOrd="0" presId="urn:microsoft.com/office/officeart/2005/8/layout/chevron2"/>
    <dgm:cxn modelId="{7AC34460-6581-4DB1-B056-A73896B69824}" type="presOf" srcId="{501BC430-2F9D-4A75-8154-EA08CDC41972}" destId="{EC6460CE-AE5E-4E4E-BF0C-6C1D87BFB625}" srcOrd="0" destOrd="0" presId="urn:microsoft.com/office/officeart/2005/8/layout/chevron2"/>
    <dgm:cxn modelId="{F7930B10-B58C-4DB5-9CA6-3A358803C75E}" type="presOf" srcId="{59634845-015C-44E0-A437-F9958205D790}" destId="{8A2021F1-D96A-469F-9AED-0E01FB8574CE}" srcOrd="0" destOrd="0" presId="urn:microsoft.com/office/officeart/2005/8/layout/chevron2"/>
    <dgm:cxn modelId="{AA951696-89DA-47F2-B847-D2462580D38D}" srcId="{59634845-015C-44E0-A437-F9958205D790}" destId="{DF392DE0-F6C3-46B5-8774-2A8E76FFC059}" srcOrd="1" destOrd="0" parTransId="{38DD031A-5103-46BD-9BC2-C91E6DD27DB4}" sibTransId="{FE2B6D9F-D1A0-47A5-9011-6BFC1AC51D84}"/>
    <dgm:cxn modelId="{FBACEFEE-90CE-4BD1-9F54-3CE91131FF8B}" srcId="{DF392DE0-F6C3-46B5-8774-2A8E76FFC059}" destId="{501BC430-2F9D-4A75-8154-EA08CDC41972}" srcOrd="0" destOrd="0" parTransId="{AE4D5457-0513-4F75-97ED-006347B51E1A}" sibTransId="{652E9827-873D-40AE-9838-A68A54767EA9}"/>
    <dgm:cxn modelId="{A137EA69-6D31-4F7F-BDE7-34B5AE1C9A63}" type="presOf" srcId="{CBC5BFD1-765A-4A83-A334-5055B76C34C1}" destId="{24386A60-139E-46C9-959B-7C970512A5A6}" srcOrd="0" destOrd="0" presId="urn:microsoft.com/office/officeart/2005/8/layout/chevron2"/>
    <dgm:cxn modelId="{F299011D-86DA-4D89-A903-FE0385032137}" srcId="{59634845-015C-44E0-A437-F9958205D790}" destId="{70B6DA16-8277-427E-8C61-A5D5AD0DB9E1}" srcOrd="0" destOrd="0" parTransId="{38AE7EC3-2C4D-496D-8AED-12DAC7EDD08A}" sibTransId="{DF2DFA02-4415-44AA-9C6D-93CC8DE4214C}"/>
    <dgm:cxn modelId="{0E52AB88-D020-45F2-9878-34EF16DBA10C}" type="presParOf" srcId="{8A2021F1-D96A-469F-9AED-0E01FB8574CE}" destId="{466C1202-8628-49A5-ABF2-47677CE5A3C4}" srcOrd="0" destOrd="0" presId="urn:microsoft.com/office/officeart/2005/8/layout/chevron2"/>
    <dgm:cxn modelId="{9F7F43E9-885E-451C-972C-EE285E6D48FA}" type="presParOf" srcId="{466C1202-8628-49A5-ABF2-47677CE5A3C4}" destId="{AA0A554D-71C2-4F48-A0D9-A2DE753B66CE}" srcOrd="0" destOrd="0" presId="urn:microsoft.com/office/officeart/2005/8/layout/chevron2"/>
    <dgm:cxn modelId="{60CF2F5F-A090-400C-8987-4D39ACC3C365}" type="presParOf" srcId="{466C1202-8628-49A5-ABF2-47677CE5A3C4}" destId="{24386A60-139E-46C9-959B-7C970512A5A6}" srcOrd="1" destOrd="0" presId="urn:microsoft.com/office/officeart/2005/8/layout/chevron2"/>
    <dgm:cxn modelId="{E58A5BA1-507C-43C8-BDA1-BF15D1311182}" type="presParOf" srcId="{8A2021F1-D96A-469F-9AED-0E01FB8574CE}" destId="{8C0B8206-2F57-41CE-A405-0CED09FEAD89}" srcOrd="1" destOrd="0" presId="urn:microsoft.com/office/officeart/2005/8/layout/chevron2"/>
    <dgm:cxn modelId="{927F9B13-6E8A-4A2F-80B9-225ADB0FA29F}" type="presParOf" srcId="{8A2021F1-D96A-469F-9AED-0E01FB8574CE}" destId="{065DB1DD-72EA-4D39-B918-9B906CC20F2D}" srcOrd="2" destOrd="0" presId="urn:microsoft.com/office/officeart/2005/8/layout/chevron2"/>
    <dgm:cxn modelId="{6565691A-1530-4447-A343-309B0C085C36}" type="presParOf" srcId="{065DB1DD-72EA-4D39-B918-9B906CC20F2D}" destId="{A5528C5F-09A1-4A43-8F4D-9E27A90C4490}" srcOrd="0" destOrd="0" presId="urn:microsoft.com/office/officeart/2005/8/layout/chevron2"/>
    <dgm:cxn modelId="{8584C41F-713E-4346-8716-CEC733B9B367}" type="presParOf" srcId="{065DB1DD-72EA-4D39-B918-9B906CC20F2D}" destId="{EC6460CE-AE5E-4E4E-BF0C-6C1D87BFB62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C39C9C-3B9D-451A-9F85-CFB0919B0A2B}"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n-US"/>
        </a:p>
      </dgm:t>
    </dgm:pt>
    <dgm:pt modelId="{A6641095-92BA-46CD-8458-CA18803390AD}">
      <dgm:prSet phldrT="[Text]" custT="1"/>
      <dgm:spPr/>
      <dgm:t>
        <a:bodyPr/>
        <a:lstStyle/>
        <a:p>
          <a:r>
            <a:rPr lang="en-US" sz="2400" dirty="0" err="1" smtClean="0">
              <a:solidFill>
                <a:schemeClr val="tx1"/>
              </a:solidFill>
              <a:latin typeface="Times New Roman" pitchFamily="18" charset="0"/>
              <a:cs typeface="Times New Roman" pitchFamily="18" charset="0"/>
            </a:rPr>
            <a:t>Senjata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Api</a:t>
          </a:r>
          <a:endParaRPr lang="en-US" sz="2400" dirty="0">
            <a:solidFill>
              <a:schemeClr val="tx1"/>
            </a:solidFill>
            <a:latin typeface="Times New Roman" pitchFamily="18" charset="0"/>
            <a:cs typeface="Times New Roman" pitchFamily="18" charset="0"/>
          </a:endParaRPr>
        </a:p>
      </dgm:t>
    </dgm:pt>
    <dgm:pt modelId="{2800E475-6100-4AF0-B6D2-D40D90E5A165}" type="parTrans" cxnId="{D4637382-B588-422F-A29B-19D125B43E26}">
      <dgm:prSet/>
      <dgm:spPr/>
      <dgm:t>
        <a:bodyPr/>
        <a:lstStyle/>
        <a:p>
          <a:endParaRPr lang="en-US"/>
        </a:p>
      </dgm:t>
    </dgm:pt>
    <dgm:pt modelId="{3CFDE6C8-41BB-4E46-A380-8FE5B6F41304}" type="sibTrans" cxnId="{D4637382-B588-422F-A29B-19D125B43E26}">
      <dgm:prSet/>
      <dgm:spPr/>
      <dgm:t>
        <a:bodyPr/>
        <a:lstStyle/>
        <a:p>
          <a:endParaRPr lang="en-US"/>
        </a:p>
      </dgm:t>
    </dgm:pt>
    <dgm:pt modelId="{A5213E4C-E564-4F9E-A878-BBA6B9B7630F}">
      <dgm:prSet custT="1"/>
      <dgm:spPr/>
      <dgm:t>
        <a:bodyPr/>
        <a:lstStyle/>
        <a:p>
          <a:pPr algn="just"/>
          <a:r>
            <a:rPr lang="en-US" sz="2400" dirty="0" smtClean="0">
              <a:latin typeface="Times New Roman"/>
              <a:ea typeface="Calibri"/>
            </a:rPr>
            <a:t>	</a:t>
          </a:r>
          <a:r>
            <a:rPr lang="en-US" sz="2400" dirty="0" err="1" smtClean="0">
              <a:latin typeface="Times New Roman"/>
              <a:ea typeface="Calibri"/>
            </a:rPr>
            <a:t>Senjata</a:t>
          </a:r>
          <a:r>
            <a:rPr lang="en-US" sz="2400" dirty="0" smtClean="0">
              <a:latin typeface="Times New Roman"/>
              <a:ea typeface="Calibri"/>
            </a:rPr>
            <a:t> </a:t>
          </a:r>
          <a:r>
            <a:rPr lang="en-US" sz="2400" dirty="0" err="1" smtClean="0">
              <a:latin typeface="Times New Roman"/>
              <a:ea typeface="Calibri"/>
            </a:rPr>
            <a:t>api</a:t>
          </a:r>
          <a:r>
            <a:rPr lang="en-US" sz="2400" dirty="0" smtClean="0">
              <a:latin typeface="Times New Roman"/>
              <a:ea typeface="Calibri"/>
            </a:rPr>
            <a:t> </a:t>
          </a:r>
          <a:r>
            <a:rPr lang="en-US" sz="2400" dirty="0" err="1" smtClean="0">
              <a:latin typeface="Times New Roman"/>
              <a:ea typeface="Calibri"/>
            </a:rPr>
            <a:t>diartikan</a:t>
          </a:r>
          <a:r>
            <a:rPr lang="en-US" sz="2400" dirty="0" smtClean="0">
              <a:latin typeface="Times New Roman"/>
              <a:ea typeface="Calibri"/>
            </a:rPr>
            <a:t> </a:t>
          </a:r>
          <a:r>
            <a:rPr lang="en-US" sz="2400" dirty="0" err="1" smtClean="0">
              <a:latin typeface="Times New Roman"/>
              <a:ea typeface="Calibri"/>
            </a:rPr>
            <a:t>sebagai</a:t>
          </a:r>
          <a:r>
            <a:rPr lang="en-US" sz="2400" dirty="0" smtClean="0">
              <a:latin typeface="Times New Roman"/>
              <a:ea typeface="Calibri"/>
            </a:rPr>
            <a:t> </a:t>
          </a:r>
          <a:r>
            <a:rPr lang="en-US" sz="2400" dirty="0" err="1" smtClean="0">
              <a:latin typeface="Times New Roman"/>
              <a:ea typeface="Calibri"/>
            </a:rPr>
            <a:t>setiap</a:t>
          </a:r>
          <a:r>
            <a:rPr lang="en-US" sz="2400" dirty="0" smtClean="0">
              <a:latin typeface="Times New Roman"/>
              <a:ea typeface="Calibri"/>
            </a:rPr>
            <a:t> </a:t>
          </a:r>
          <a:r>
            <a:rPr lang="en-US" sz="2400" dirty="0" err="1" smtClean="0">
              <a:latin typeface="Times New Roman"/>
              <a:ea typeface="Calibri"/>
            </a:rPr>
            <a:t>alat</a:t>
          </a:r>
          <a:r>
            <a:rPr lang="en-US" sz="2400" dirty="0" smtClean="0">
              <a:latin typeface="Times New Roman"/>
              <a:ea typeface="Calibri"/>
            </a:rPr>
            <a:t>, </a:t>
          </a:r>
          <a:r>
            <a:rPr lang="en-US" sz="2400" dirty="0" err="1" smtClean="0">
              <a:latin typeface="Times New Roman"/>
              <a:ea typeface="Calibri"/>
            </a:rPr>
            <a:t>baik</a:t>
          </a:r>
          <a:r>
            <a:rPr lang="en-US" sz="2400" dirty="0" smtClean="0">
              <a:latin typeface="Times New Roman"/>
              <a:ea typeface="Calibri"/>
            </a:rPr>
            <a:t> yang </a:t>
          </a:r>
          <a:r>
            <a:rPr lang="en-US" sz="2400" dirty="0" err="1" smtClean="0">
              <a:latin typeface="Times New Roman"/>
              <a:ea typeface="Calibri"/>
            </a:rPr>
            <a:t>sudah</a:t>
          </a:r>
          <a:r>
            <a:rPr lang="en-US" sz="2400" dirty="0" smtClean="0">
              <a:latin typeface="Times New Roman"/>
              <a:ea typeface="Calibri"/>
            </a:rPr>
            <a:t> </a:t>
          </a:r>
          <a:r>
            <a:rPr lang="en-US" sz="2400" dirty="0" err="1" smtClean="0">
              <a:latin typeface="Times New Roman"/>
              <a:ea typeface="Calibri"/>
            </a:rPr>
            <a:t>terpasang</a:t>
          </a:r>
          <a:r>
            <a:rPr lang="en-US" sz="2400" dirty="0" smtClean="0">
              <a:latin typeface="Times New Roman"/>
              <a:ea typeface="Calibri"/>
            </a:rPr>
            <a:t> </a:t>
          </a:r>
          <a:r>
            <a:rPr lang="en-US" sz="2400" dirty="0" err="1" smtClean="0">
              <a:latin typeface="Times New Roman"/>
              <a:ea typeface="Calibri"/>
            </a:rPr>
            <a:t>taupun</a:t>
          </a:r>
          <a:r>
            <a:rPr lang="en-US" sz="2400" dirty="0" smtClean="0">
              <a:latin typeface="Times New Roman"/>
              <a:ea typeface="Calibri"/>
            </a:rPr>
            <a:t> </a:t>
          </a:r>
          <a:r>
            <a:rPr lang="en-US" sz="2400" dirty="0" err="1" smtClean="0">
              <a:latin typeface="Times New Roman"/>
              <a:ea typeface="Calibri"/>
            </a:rPr>
            <a:t>belum</a:t>
          </a:r>
          <a:r>
            <a:rPr lang="en-US" sz="2400" dirty="0" smtClean="0">
              <a:latin typeface="Times New Roman"/>
              <a:ea typeface="Calibri"/>
            </a:rPr>
            <a:t>, yang </a:t>
          </a:r>
          <a:r>
            <a:rPr lang="en-US" sz="2400" dirty="0" err="1" smtClean="0">
              <a:latin typeface="Times New Roman"/>
              <a:ea typeface="Calibri"/>
            </a:rPr>
            <a:t>dapat</a:t>
          </a:r>
          <a:r>
            <a:rPr lang="en-US" sz="2400" dirty="0" smtClean="0">
              <a:latin typeface="Times New Roman"/>
              <a:ea typeface="Calibri"/>
            </a:rPr>
            <a:t> </a:t>
          </a:r>
          <a:r>
            <a:rPr lang="en-US" sz="2400" dirty="0" err="1" smtClean="0">
              <a:latin typeface="Times New Roman"/>
              <a:ea typeface="Calibri"/>
            </a:rPr>
            <a:t>dioperasikan</a:t>
          </a:r>
          <a:r>
            <a:rPr lang="en-US" sz="2400" dirty="0" smtClean="0">
              <a:latin typeface="Times New Roman"/>
              <a:ea typeface="Calibri"/>
            </a:rPr>
            <a:t> </a:t>
          </a:r>
          <a:r>
            <a:rPr lang="en-US" sz="2400" dirty="0" err="1" smtClean="0">
              <a:latin typeface="Times New Roman"/>
              <a:ea typeface="Calibri"/>
            </a:rPr>
            <a:t>atau</a:t>
          </a:r>
          <a:r>
            <a:rPr lang="en-US" sz="2400" dirty="0" smtClean="0">
              <a:latin typeface="Times New Roman"/>
              <a:ea typeface="Calibri"/>
            </a:rPr>
            <a:t> yang </a:t>
          </a:r>
          <a:r>
            <a:rPr lang="en-US" sz="2400" dirty="0" err="1" smtClean="0">
              <a:latin typeface="Times New Roman"/>
              <a:ea typeface="Calibri"/>
            </a:rPr>
            <a:t>tidak</a:t>
          </a:r>
          <a:r>
            <a:rPr lang="en-US" sz="2400" dirty="0" smtClean="0">
              <a:latin typeface="Times New Roman"/>
              <a:ea typeface="Calibri"/>
            </a:rPr>
            <a:t> </a:t>
          </a:r>
          <a:r>
            <a:rPr lang="en-US" sz="2400" dirty="0" err="1" smtClean="0">
              <a:latin typeface="Times New Roman"/>
              <a:ea typeface="Calibri"/>
            </a:rPr>
            <a:t>lengkap</a:t>
          </a:r>
          <a:r>
            <a:rPr lang="en-US" sz="2400" dirty="0" smtClean="0">
              <a:latin typeface="Times New Roman"/>
              <a:ea typeface="Calibri"/>
            </a:rPr>
            <a:t>, yang </a:t>
          </a:r>
          <a:r>
            <a:rPr lang="en-US" sz="2400" dirty="0" err="1" smtClean="0">
              <a:latin typeface="Times New Roman"/>
              <a:ea typeface="Calibri"/>
            </a:rPr>
            <a:t>dirancang</a:t>
          </a:r>
          <a:r>
            <a:rPr lang="en-US" sz="2400" dirty="0" smtClean="0">
              <a:latin typeface="Times New Roman"/>
              <a:ea typeface="Calibri"/>
            </a:rPr>
            <a:t> </a:t>
          </a:r>
          <a:r>
            <a:rPr lang="en-US" sz="2400" dirty="0" err="1" smtClean="0">
              <a:latin typeface="Times New Roman"/>
              <a:ea typeface="Calibri"/>
            </a:rPr>
            <a:t>atau</a:t>
          </a:r>
          <a:r>
            <a:rPr lang="en-US" sz="2400" dirty="0" smtClean="0">
              <a:latin typeface="Times New Roman"/>
              <a:ea typeface="Calibri"/>
            </a:rPr>
            <a:t> </a:t>
          </a:r>
          <a:r>
            <a:rPr lang="en-US" sz="2400" dirty="0" err="1" smtClean="0">
              <a:latin typeface="Times New Roman"/>
              <a:ea typeface="Calibri"/>
            </a:rPr>
            <a:t>diubah</a:t>
          </a:r>
          <a:r>
            <a:rPr lang="en-US" sz="2400" dirty="0" smtClean="0">
              <a:latin typeface="Times New Roman"/>
              <a:ea typeface="Calibri"/>
            </a:rPr>
            <a:t>, </a:t>
          </a:r>
          <a:r>
            <a:rPr lang="en-US" sz="2400" dirty="0" err="1" smtClean="0">
              <a:latin typeface="Times New Roman"/>
              <a:ea typeface="Calibri"/>
            </a:rPr>
            <a:t>atau</a:t>
          </a:r>
          <a:r>
            <a:rPr lang="en-US" sz="2400" dirty="0" smtClean="0">
              <a:latin typeface="Times New Roman"/>
              <a:ea typeface="Calibri"/>
            </a:rPr>
            <a:t> yang </a:t>
          </a:r>
          <a:r>
            <a:rPr lang="en-US" sz="2400" dirty="0" err="1" smtClean="0">
              <a:latin typeface="Times New Roman"/>
              <a:ea typeface="Calibri"/>
            </a:rPr>
            <a:t>dapat</a:t>
          </a:r>
          <a:r>
            <a:rPr lang="en-US" sz="2400" dirty="0" smtClean="0">
              <a:latin typeface="Times New Roman"/>
              <a:ea typeface="Calibri"/>
            </a:rPr>
            <a:t> </a:t>
          </a:r>
          <a:r>
            <a:rPr lang="en-US" sz="2400" dirty="0" err="1" smtClean="0">
              <a:latin typeface="Times New Roman"/>
              <a:ea typeface="Calibri"/>
            </a:rPr>
            <a:t>diubah</a:t>
          </a:r>
          <a:r>
            <a:rPr lang="en-US" sz="2400" dirty="0" smtClean="0">
              <a:latin typeface="Times New Roman"/>
              <a:ea typeface="Calibri"/>
            </a:rPr>
            <a:t> </a:t>
          </a:r>
          <a:r>
            <a:rPr lang="en-US" sz="2400" dirty="0" err="1" smtClean="0">
              <a:latin typeface="Times New Roman"/>
              <a:ea typeface="Calibri"/>
            </a:rPr>
            <a:t>dengan</a:t>
          </a:r>
          <a:r>
            <a:rPr lang="en-US" sz="2400" dirty="0" smtClean="0">
              <a:latin typeface="Times New Roman"/>
              <a:ea typeface="Calibri"/>
            </a:rPr>
            <a:t> </a:t>
          </a:r>
          <a:r>
            <a:rPr lang="en-US" sz="2400" dirty="0" err="1" smtClean="0">
              <a:latin typeface="Times New Roman"/>
              <a:ea typeface="Calibri"/>
            </a:rPr>
            <a:t>mudah</a:t>
          </a:r>
          <a:r>
            <a:rPr lang="en-US" sz="2400" dirty="0" smtClean="0">
              <a:latin typeface="Times New Roman"/>
              <a:ea typeface="Calibri"/>
            </a:rPr>
            <a:t> agar </a:t>
          </a:r>
          <a:r>
            <a:rPr lang="en-US" sz="2400" dirty="0" err="1" smtClean="0">
              <a:latin typeface="Times New Roman"/>
              <a:ea typeface="Calibri"/>
            </a:rPr>
            <a:t>mengeluarkan</a:t>
          </a:r>
          <a:r>
            <a:rPr lang="en-US" sz="2400" dirty="0" smtClean="0">
              <a:latin typeface="Times New Roman"/>
              <a:ea typeface="Calibri"/>
            </a:rPr>
            <a:t> </a:t>
          </a:r>
          <a:r>
            <a:rPr lang="en-US" sz="2400" dirty="0" err="1" smtClean="0">
              <a:latin typeface="Times New Roman"/>
              <a:ea typeface="Calibri"/>
            </a:rPr>
            <a:t>proyektil</a:t>
          </a:r>
          <a:r>
            <a:rPr lang="en-US" sz="2400" dirty="0" smtClean="0">
              <a:latin typeface="Times New Roman"/>
              <a:ea typeface="Calibri"/>
            </a:rPr>
            <a:t> </a:t>
          </a:r>
          <a:r>
            <a:rPr lang="en-US" sz="2400" dirty="0" err="1" smtClean="0">
              <a:latin typeface="Times New Roman"/>
              <a:ea typeface="Calibri"/>
            </a:rPr>
            <a:t>akibat</a:t>
          </a:r>
          <a:r>
            <a:rPr lang="en-US" sz="2400" dirty="0" smtClean="0">
              <a:latin typeface="Times New Roman"/>
              <a:ea typeface="Calibri"/>
            </a:rPr>
            <a:t> </a:t>
          </a:r>
          <a:r>
            <a:rPr lang="en-US" sz="2400" dirty="0" err="1" smtClean="0">
              <a:latin typeface="Times New Roman"/>
              <a:ea typeface="Calibri"/>
            </a:rPr>
            <a:t>perkembangan</a:t>
          </a:r>
          <a:r>
            <a:rPr lang="en-US" sz="2400" dirty="0" smtClean="0">
              <a:latin typeface="Times New Roman"/>
              <a:ea typeface="Calibri"/>
            </a:rPr>
            <a:t> gas-gas yang </a:t>
          </a:r>
          <a:r>
            <a:rPr lang="en-US" sz="2400" dirty="0" err="1" smtClean="0">
              <a:latin typeface="Times New Roman"/>
              <a:ea typeface="Calibri"/>
            </a:rPr>
            <a:t>dihasilkan</a:t>
          </a:r>
          <a:r>
            <a:rPr lang="en-US" sz="2400" dirty="0" smtClean="0">
              <a:latin typeface="Times New Roman"/>
              <a:ea typeface="Calibri"/>
            </a:rPr>
            <a:t> </a:t>
          </a:r>
          <a:r>
            <a:rPr lang="en-US" sz="2400" dirty="0" err="1" smtClean="0">
              <a:latin typeface="Times New Roman"/>
              <a:ea typeface="Calibri"/>
            </a:rPr>
            <a:t>dari</a:t>
          </a:r>
          <a:r>
            <a:rPr lang="en-US" sz="2400" dirty="0" smtClean="0">
              <a:latin typeface="Times New Roman"/>
              <a:ea typeface="Calibri"/>
            </a:rPr>
            <a:t> </a:t>
          </a:r>
          <a:r>
            <a:rPr lang="en-US" sz="2400" dirty="0" err="1" smtClean="0">
              <a:latin typeface="Times New Roman"/>
              <a:ea typeface="Calibri"/>
            </a:rPr>
            <a:t>penyalaan</a:t>
          </a:r>
          <a:r>
            <a:rPr lang="en-US" sz="2400" dirty="0" smtClean="0">
              <a:latin typeface="Times New Roman"/>
              <a:ea typeface="Calibri"/>
            </a:rPr>
            <a:t> </a:t>
          </a:r>
          <a:r>
            <a:rPr lang="en-US" sz="2400" dirty="0" err="1" smtClean="0">
              <a:latin typeface="Times New Roman"/>
              <a:ea typeface="Calibri"/>
            </a:rPr>
            <a:t>bahan</a:t>
          </a:r>
          <a:r>
            <a:rPr lang="en-US" sz="2400" dirty="0" smtClean="0">
              <a:latin typeface="Times New Roman"/>
              <a:ea typeface="Calibri"/>
            </a:rPr>
            <a:t> yang </a:t>
          </a:r>
          <a:r>
            <a:rPr lang="en-US" sz="2400" dirty="0" err="1" smtClean="0">
              <a:latin typeface="Times New Roman"/>
              <a:ea typeface="Calibri"/>
            </a:rPr>
            <a:t>mudah</a:t>
          </a:r>
          <a:r>
            <a:rPr lang="en-US" sz="2400" dirty="0" smtClean="0">
              <a:latin typeface="Times New Roman"/>
              <a:ea typeface="Calibri"/>
            </a:rPr>
            <a:t> </a:t>
          </a:r>
          <a:r>
            <a:rPr lang="en-US" sz="2400" dirty="0" err="1" smtClean="0">
              <a:latin typeface="Times New Roman"/>
              <a:ea typeface="Calibri"/>
            </a:rPr>
            <a:t>terbakar</a:t>
          </a:r>
          <a:r>
            <a:rPr lang="en-US" sz="2400" dirty="0" smtClean="0">
              <a:latin typeface="Times New Roman"/>
              <a:ea typeface="Calibri"/>
            </a:rPr>
            <a:t> </a:t>
          </a:r>
          <a:r>
            <a:rPr lang="en-US" sz="2400" dirty="0" err="1" smtClean="0">
              <a:latin typeface="Times New Roman"/>
              <a:ea typeface="Calibri"/>
            </a:rPr>
            <a:t>didalam</a:t>
          </a:r>
          <a:r>
            <a:rPr lang="en-US" sz="2400" dirty="0" smtClean="0">
              <a:latin typeface="Times New Roman"/>
              <a:ea typeface="Calibri"/>
            </a:rPr>
            <a:t> </a:t>
          </a:r>
          <a:r>
            <a:rPr lang="en-US" sz="2400" dirty="0" err="1" smtClean="0">
              <a:latin typeface="Times New Roman"/>
              <a:ea typeface="Calibri"/>
            </a:rPr>
            <a:t>alat</a:t>
          </a:r>
          <a:r>
            <a:rPr lang="en-US" sz="2400" dirty="0" smtClean="0">
              <a:latin typeface="Times New Roman"/>
              <a:ea typeface="Calibri"/>
            </a:rPr>
            <a:t> </a:t>
          </a:r>
          <a:r>
            <a:rPr lang="en-US" sz="2400" dirty="0" err="1" smtClean="0">
              <a:latin typeface="Times New Roman"/>
              <a:ea typeface="Calibri"/>
            </a:rPr>
            <a:t>tersebut</a:t>
          </a:r>
          <a:r>
            <a:rPr lang="en-US" sz="2400" dirty="0" smtClean="0">
              <a:latin typeface="Times New Roman"/>
              <a:ea typeface="Calibri"/>
            </a:rPr>
            <a:t>, </a:t>
          </a:r>
          <a:r>
            <a:rPr lang="en-US" sz="2400" dirty="0" err="1" smtClean="0">
              <a:latin typeface="Times New Roman"/>
              <a:ea typeface="Calibri"/>
            </a:rPr>
            <a:t>dan</a:t>
          </a:r>
          <a:r>
            <a:rPr lang="en-US" sz="2400" dirty="0" smtClean="0">
              <a:latin typeface="Times New Roman"/>
              <a:ea typeface="Calibri"/>
            </a:rPr>
            <a:t> </a:t>
          </a:r>
          <a:r>
            <a:rPr lang="en-US" sz="2400" dirty="0" err="1" smtClean="0">
              <a:latin typeface="Times New Roman"/>
              <a:ea typeface="Calibri"/>
            </a:rPr>
            <a:t>termasuk</a:t>
          </a:r>
          <a:r>
            <a:rPr lang="en-US" sz="2400" dirty="0" smtClean="0">
              <a:latin typeface="Times New Roman"/>
              <a:ea typeface="Calibri"/>
            </a:rPr>
            <a:t> </a:t>
          </a:r>
          <a:r>
            <a:rPr lang="en-US" sz="2400" dirty="0" err="1" smtClean="0">
              <a:latin typeface="Times New Roman"/>
              <a:ea typeface="Calibri"/>
            </a:rPr>
            <a:t>perlengkapan</a:t>
          </a:r>
          <a:r>
            <a:rPr lang="en-US" sz="2400" dirty="0" smtClean="0">
              <a:latin typeface="Times New Roman"/>
              <a:ea typeface="Calibri"/>
            </a:rPr>
            <a:t> </a:t>
          </a:r>
          <a:r>
            <a:rPr lang="en-US" sz="2400" dirty="0" err="1" smtClean="0">
              <a:latin typeface="Times New Roman"/>
              <a:ea typeface="Calibri"/>
            </a:rPr>
            <a:t>tambahan</a:t>
          </a:r>
          <a:r>
            <a:rPr lang="en-US" sz="2400" dirty="0" smtClean="0">
              <a:latin typeface="Times New Roman"/>
              <a:ea typeface="Calibri"/>
            </a:rPr>
            <a:t> yang </a:t>
          </a:r>
          <a:r>
            <a:rPr lang="en-US" sz="2400" dirty="0" err="1" smtClean="0">
              <a:latin typeface="Times New Roman"/>
              <a:ea typeface="Calibri"/>
            </a:rPr>
            <a:t>dirancang</a:t>
          </a:r>
          <a:r>
            <a:rPr lang="en-US" sz="2400" dirty="0" smtClean="0">
              <a:latin typeface="Times New Roman"/>
              <a:ea typeface="Calibri"/>
            </a:rPr>
            <a:t> </a:t>
          </a:r>
          <a:r>
            <a:rPr lang="en-US" sz="2400" dirty="0" err="1" smtClean="0">
              <a:latin typeface="Times New Roman"/>
              <a:ea typeface="Calibri"/>
            </a:rPr>
            <a:t>atau</a:t>
          </a:r>
          <a:r>
            <a:rPr lang="en-US" sz="2400" dirty="0" smtClean="0">
              <a:latin typeface="Times New Roman"/>
              <a:ea typeface="Calibri"/>
            </a:rPr>
            <a:t> </a:t>
          </a:r>
          <a:r>
            <a:rPr lang="en-US" sz="2400" dirty="0" err="1" smtClean="0">
              <a:latin typeface="Times New Roman"/>
              <a:ea typeface="Calibri"/>
            </a:rPr>
            <a:t>dimaksudkan</a:t>
          </a:r>
          <a:r>
            <a:rPr lang="en-US" sz="2400" dirty="0" smtClean="0">
              <a:latin typeface="Times New Roman"/>
              <a:ea typeface="Calibri"/>
            </a:rPr>
            <a:t> </a:t>
          </a:r>
          <a:r>
            <a:rPr lang="en-US" sz="2400" dirty="0" err="1" smtClean="0">
              <a:latin typeface="Times New Roman"/>
              <a:ea typeface="Calibri"/>
            </a:rPr>
            <a:t>untuk</a:t>
          </a:r>
          <a:r>
            <a:rPr lang="en-US" sz="2400" dirty="0" smtClean="0">
              <a:latin typeface="Times New Roman"/>
              <a:ea typeface="Calibri"/>
            </a:rPr>
            <a:t> </a:t>
          </a:r>
          <a:r>
            <a:rPr lang="en-US" sz="2400" dirty="0" err="1" smtClean="0">
              <a:latin typeface="Times New Roman"/>
              <a:ea typeface="Calibri"/>
            </a:rPr>
            <a:t>dipasang</a:t>
          </a:r>
          <a:r>
            <a:rPr lang="en-US" sz="2400" dirty="0" smtClean="0">
              <a:latin typeface="Times New Roman"/>
              <a:ea typeface="Calibri"/>
            </a:rPr>
            <a:t> </a:t>
          </a:r>
          <a:r>
            <a:rPr lang="en-US" sz="2400" dirty="0" err="1" smtClean="0">
              <a:latin typeface="Times New Roman"/>
              <a:ea typeface="Calibri"/>
            </a:rPr>
            <a:t>pada</a:t>
          </a:r>
          <a:r>
            <a:rPr lang="en-US" sz="2400" dirty="0" smtClean="0">
              <a:latin typeface="Times New Roman"/>
              <a:ea typeface="Calibri"/>
            </a:rPr>
            <a:t> </a:t>
          </a:r>
          <a:r>
            <a:rPr lang="en-US" sz="2400" dirty="0" err="1" smtClean="0">
              <a:latin typeface="Times New Roman"/>
              <a:ea typeface="Calibri"/>
            </a:rPr>
            <a:t>alat</a:t>
          </a:r>
          <a:r>
            <a:rPr lang="en-US" sz="2400" dirty="0" smtClean="0">
              <a:latin typeface="Times New Roman"/>
              <a:ea typeface="Calibri"/>
            </a:rPr>
            <a:t> </a:t>
          </a:r>
          <a:r>
            <a:rPr lang="en-US" sz="2400" dirty="0" err="1" smtClean="0">
              <a:latin typeface="Times New Roman"/>
              <a:ea typeface="Calibri"/>
            </a:rPr>
            <a:t>demikian</a:t>
          </a:r>
          <a:endParaRPr lang="en-US" sz="2400" dirty="0" smtClean="0">
            <a:latin typeface="Times New Roman"/>
            <a:ea typeface="Calibri"/>
          </a:endParaRPr>
        </a:p>
      </dgm:t>
    </dgm:pt>
    <dgm:pt modelId="{A5058480-9420-43FD-9FBC-994E3F767E1D}" type="parTrans" cxnId="{991DEEC2-3CF9-4784-B723-2B51C5D15D8B}">
      <dgm:prSet/>
      <dgm:spPr/>
      <dgm:t>
        <a:bodyPr/>
        <a:lstStyle/>
        <a:p>
          <a:endParaRPr lang="en-US"/>
        </a:p>
      </dgm:t>
    </dgm:pt>
    <dgm:pt modelId="{75B9B503-79D6-4438-84EA-03E0A38585EE}" type="sibTrans" cxnId="{991DEEC2-3CF9-4784-B723-2B51C5D15D8B}">
      <dgm:prSet/>
      <dgm:spPr/>
      <dgm:t>
        <a:bodyPr/>
        <a:lstStyle/>
        <a:p>
          <a:endParaRPr lang="en-US"/>
        </a:p>
      </dgm:t>
    </dgm:pt>
    <dgm:pt modelId="{D1B5EB5F-1837-4330-8C29-0AB3C8213CA6}" type="pres">
      <dgm:prSet presAssocID="{01C39C9C-3B9D-451A-9F85-CFB0919B0A2B}" presName="list" presStyleCnt="0">
        <dgm:presLayoutVars>
          <dgm:dir/>
          <dgm:animLvl val="lvl"/>
        </dgm:presLayoutVars>
      </dgm:prSet>
      <dgm:spPr/>
      <dgm:t>
        <a:bodyPr/>
        <a:lstStyle/>
        <a:p>
          <a:endParaRPr lang="en-US"/>
        </a:p>
      </dgm:t>
    </dgm:pt>
    <dgm:pt modelId="{6C999FF1-9C80-4F14-8C1E-4FEB53F085C4}" type="pres">
      <dgm:prSet presAssocID="{A6641095-92BA-46CD-8458-CA18803390AD}" presName="posSpace" presStyleCnt="0"/>
      <dgm:spPr/>
    </dgm:pt>
    <dgm:pt modelId="{351826AA-90F7-466C-89CB-3068EE8CDEAE}" type="pres">
      <dgm:prSet presAssocID="{A6641095-92BA-46CD-8458-CA18803390AD}" presName="vertFlow" presStyleCnt="0"/>
      <dgm:spPr/>
    </dgm:pt>
    <dgm:pt modelId="{1DC07F0F-F74A-4F4C-A647-D6B1CE559314}" type="pres">
      <dgm:prSet presAssocID="{A6641095-92BA-46CD-8458-CA18803390AD}" presName="topSpace" presStyleCnt="0"/>
      <dgm:spPr/>
    </dgm:pt>
    <dgm:pt modelId="{F1F09052-5BF6-4C04-9F17-8A06B314DFAE}" type="pres">
      <dgm:prSet presAssocID="{A6641095-92BA-46CD-8458-CA18803390AD}" presName="firstComp" presStyleCnt="0"/>
      <dgm:spPr/>
    </dgm:pt>
    <dgm:pt modelId="{E75FFAED-7D9F-4F23-8286-FDF6007C0062}" type="pres">
      <dgm:prSet presAssocID="{A6641095-92BA-46CD-8458-CA18803390AD}" presName="firstChild" presStyleLbl="bgAccFollowNode1" presStyleIdx="0" presStyleCnt="1" custScaleX="132790" custScaleY="136891" custLinFactNeighborX="-21582" custLinFactNeighborY="-5761"/>
      <dgm:spPr/>
      <dgm:t>
        <a:bodyPr/>
        <a:lstStyle/>
        <a:p>
          <a:endParaRPr lang="en-US"/>
        </a:p>
      </dgm:t>
    </dgm:pt>
    <dgm:pt modelId="{83BFD5DD-5213-488C-AEA7-99E511FECC84}" type="pres">
      <dgm:prSet presAssocID="{A6641095-92BA-46CD-8458-CA18803390AD}" presName="firstChildTx" presStyleLbl="bgAccFollowNode1" presStyleIdx="0" presStyleCnt="1">
        <dgm:presLayoutVars>
          <dgm:bulletEnabled val="1"/>
        </dgm:presLayoutVars>
      </dgm:prSet>
      <dgm:spPr/>
      <dgm:t>
        <a:bodyPr/>
        <a:lstStyle/>
        <a:p>
          <a:endParaRPr lang="en-US"/>
        </a:p>
      </dgm:t>
    </dgm:pt>
    <dgm:pt modelId="{9CDE3E82-6B37-4041-8585-32C324BCBE17}" type="pres">
      <dgm:prSet presAssocID="{A6641095-92BA-46CD-8458-CA18803390AD}" presName="negSpace" presStyleCnt="0"/>
      <dgm:spPr/>
    </dgm:pt>
    <dgm:pt modelId="{1A8D0476-8A65-4C8D-9F46-0D9AA4051B94}" type="pres">
      <dgm:prSet presAssocID="{A6641095-92BA-46CD-8458-CA18803390AD}" presName="circle" presStyleLbl="node1" presStyleIdx="0" presStyleCnt="1" custScaleX="55485" custScaleY="46065" custLinFactNeighborX="-34495" custLinFactNeighborY="-5524"/>
      <dgm:spPr/>
      <dgm:t>
        <a:bodyPr/>
        <a:lstStyle/>
        <a:p>
          <a:endParaRPr lang="en-US"/>
        </a:p>
      </dgm:t>
    </dgm:pt>
  </dgm:ptLst>
  <dgm:cxnLst>
    <dgm:cxn modelId="{67352CE4-915C-4CF4-AA4A-BC01A353EE57}" type="presOf" srcId="{A6641095-92BA-46CD-8458-CA18803390AD}" destId="{1A8D0476-8A65-4C8D-9F46-0D9AA4051B94}" srcOrd="0" destOrd="0" presId="urn:microsoft.com/office/officeart/2005/8/layout/hList9"/>
    <dgm:cxn modelId="{991DEEC2-3CF9-4784-B723-2B51C5D15D8B}" srcId="{A6641095-92BA-46CD-8458-CA18803390AD}" destId="{A5213E4C-E564-4F9E-A878-BBA6B9B7630F}" srcOrd="0" destOrd="0" parTransId="{A5058480-9420-43FD-9FBC-994E3F767E1D}" sibTransId="{75B9B503-79D6-4438-84EA-03E0A38585EE}"/>
    <dgm:cxn modelId="{D4637382-B588-422F-A29B-19D125B43E26}" srcId="{01C39C9C-3B9D-451A-9F85-CFB0919B0A2B}" destId="{A6641095-92BA-46CD-8458-CA18803390AD}" srcOrd="0" destOrd="0" parTransId="{2800E475-6100-4AF0-B6D2-D40D90E5A165}" sibTransId="{3CFDE6C8-41BB-4E46-A380-8FE5B6F41304}"/>
    <dgm:cxn modelId="{9AFBDD1D-5374-4145-B734-AC3793AE7A08}" type="presOf" srcId="{A5213E4C-E564-4F9E-A878-BBA6B9B7630F}" destId="{83BFD5DD-5213-488C-AEA7-99E511FECC84}" srcOrd="1" destOrd="0" presId="urn:microsoft.com/office/officeart/2005/8/layout/hList9"/>
    <dgm:cxn modelId="{24364F59-DEBB-4F7F-8AA5-EA695C599C41}" type="presOf" srcId="{A5213E4C-E564-4F9E-A878-BBA6B9B7630F}" destId="{E75FFAED-7D9F-4F23-8286-FDF6007C0062}" srcOrd="0" destOrd="0" presId="urn:microsoft.com/office/officeart/2005/8/layout/hList9"/>
    <dgm:cxn modelId="{4B992805-E5AC-4666-8DC9-49C6E88372FC}" type="presOf" srcId="{01C39C9C-3B9D-451A-9F85-CFB0919B0A2B}" destId="{D1B5EB5F-1837-4330-8C29-0AB3C8213CA6}" srcOrd="0" destOrd="0" presId="urn:microsoft.com/office/officeart/2005/8/layout/hList9"/>
    <dgm:cxn modelId="{63615B41-3AC7-4D98-83AB-166663E2C590}" type="presParOf" srcId="{D1B5EB5F-1837-4330-8C29-0AB3C8213CA6}" destId="{6C999FF1-9C80-4F14-8C1E-4FEB53F085C4}" srcOrd="0" destOrd="0" presId="urn:microsoft.com/office/officeart/2005/8/layout/hList9"/>
    <dgm:cxn modelId="{AA3C95C5-E97E-4F68-B717-B42C6662A5FA}" type="presParOf" srcId="{D1B5EB5F-1837-4330-8C29-0AB3C8213CA6}" destId="{351826AA-90F7-466C-89CB-3068EE8CDEAE}" srcOrd="1" destOrd="0" presId="urn:microsoft.com/office/officeart/2005/8/layout/hList9"/>
    <dgm:cxn modelId="{D6E239A3-0E59-4C86-8ECE-69220A20A970}" type="presParOf" srcId="{351826AA-90F7-466C-89CB-3068EE8CDEAE}" destId="{1DC07F0F-F74A-4F4C-A647-D6B1CE559314}" srcOrd="0" destOrd="0" presId="urn:microsoft.com/office/officeart/2005/8/layout/hList9"/>
    <dgm:cxn modelId="{4EFC3F41-EA91-4812-B85A-22CBE73590B9}" type="presParOf" srcId="{351826AA-90F7-466C-89CB-3068EE8CDEAE}" destId="{F1F09052-5BF6-4C04-9F17-8A06B314DFAE}" srcOrd="1" destOrd="0" presId="urn:microsoft.com/office/officeart/2005/8/layout/hList9"/>
    <dgm:cxn modelId="{2B34A46F-73B3-4578-9614-D13407A6FFEA}" type="presParOf" srcId="{F1F09052-5BF6-4C04-9F17-8A06B314DFAE}" destId="{E75FFAED-7D9F-4F23-8286-FDF6007C0062}" srcOrd="0" destOrd="0" presId="urn:microsoft.com/office/officeart/2005/8/layout/hList9"/>
    <dgm:cxn modelId="{0A21B79C-97C9-4900-8349-A5A2C58EE011}" type="presParOf" srcId="{F1F09052-5BF6-4C04-9F17-8A06B314DFAE}" destId="{83BFD5DD-5213-488C-AEA7-99E511FECC84}" srcOrd="1" destOrd="0" presId="urn:microsoft.com/office/officeart/2005/8/layout/hList9"/>
    <dgm:cxn modelId="{F11B21D5-F018-434D-AD6B-763ADA0EB8A3}" type="presParOf" srcId="{D1B5EB5F-1837-4330-8C29-0AB3C8213CA6}" destId="{9CDE3E82-6B37-4041-8585-32C324BCBE17}" srcOrd="2" destOrd="0" presId="urn:microsoft.com/office/officeart/2005/8/layout/hList9"/>
    <dgm:cxn modelId="{B868F3AB-6204-48D4-B684-9F21CA4D8228}" type="presParOf" srcId="{D1B5EB5F-1837-4330-8C29-0AB3C8213CA6}" destId="{1A8D0476-8A65-4C8D-9F46-0D9AA4051B94}"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2C9D2D-C1F9-4541-9F17-148CE87AA216}"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0018C9DB-0A97-430C-AB32-DF563AEA5189}">
      <dgm:prSet phldrT="[Text]" custT="1">
        <dgm:style>
          <a:lnRef idx="3">
            <a:schemeClr val="lt1"/>
          </a:lnRef>
          <a:fillRef idx="1">
            <a:schemeClr val="accent3"/>
          </a:fillRef>
          <a:effectRef idx="1">
            <a:schemeClr val="accent3"/>
          </a:effectRef>
          <a:fontRef idx="minor">
            <a:schemeClr val="lt1"/>
          </a:fontRef>
        </dgm:style>
      </dgm:prSet>
      <dgm:spPr/>
      <dgm:t>
        <a:bodyPr/>
        <a:lstStyle/>
        <a:p>
          <a:r>
            <a:rPr lang="en-US" sz="2000" dirty="0" err="1" smtClean="0">
              <a:solidFill>
                <a:schemeClr val="tx1"/>
              </a:solidFill>
              <a:latin typeface="Times New Roman" pitchFamily="18" charset="0"/>
              <a:cs typeface="Times New Roman" pitchFamily="18" charset="0"/>
            </a:rPr>
            <a:t>Izin</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Kepemilikan</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Senjata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Api</a:t>
          </a:r>
          <a:endParaRPr lang="en-US" sz="2000" dirty="0">
            <a:solidFill>
              <a:schemeClr val="tx1"/>
            </a:solidFill>
            <a:latin typeface="Times New Roman" pitchFamily="18" charset="0"/>
            <a:cs typeface="Times New Roman" pitchFamily="18" charset="0"/>
          </a:endParaRPr>
        </a:p>
      </dgm:t>
    </dgm:pt>
    <dgm:pt modelId="{12CC7C7E-D059-4345-A3BF-1B082A93CB89}" type="parTrans" cxnId="{516E7B54-D70A-495D-924A-FB0B2F8BFABA}">
      <dgm:prSet/>
      <dgm:spPr/>
      <dgm:t>
        <a:bodyPr/>
        <a:lstStyle/>
        <a:p>
          <a:endParaRPr lang="en-US"/>
        </a:p>
      </dgm:t>
    </dgm:pt>
    <dgm:pt modelId="{87C7DFA7-166B-458D-851E-B860CBAACD5A}" type="sibTrans" cxnId="{516E7B54-D70A-495D-924A-FB0B2F8BFABA}">
      <dgm:prSet/>
      <dgm:spPr/>
      <dgm:t>
        <a:bodyPr/>
        <a:lstStyle/>
        <a:p>
          <a:endParaRPr lang="en-US"/>
        </a:p>
      </dgm:t>
    </dgm:pt>
    <dgm:pt modelId="{25F4F61A-06BD-42B2-AF90-FD136A89768F}">
      <dgm:prSet custT="1">
        <dgm:style>
          <a:lnRef idx="1">
            <a:schemeClr val="accent2"/>
          </a:lnRef>
          <a:fillRef idx="2">
            <a:schemeClr val="accent2"/>
          </a:fillRef>
          <a:effectRef idx="1">
            <a:schemeClr val="accent2"/>
          </a:effectRef>
          <a:fontRef idx="minor">
            <a:schemeClr val="dk1"/>
          </a:fontRef>
        </dgm:style>
      </dgm:prSet>
      <dgm:spPr/>
      <dgm:t>
        <a:bodyPr/>
        <a:lstStyle/>
        <a:p>
          <a:pPr algn="just"/>
          <a:r>
            <a:rPr lang="en-US" sz="2400" dirty="0" smtClean="0">
              <a:solidFill>
                <a:prstClr val="black"/>
              </a:solidFill>
              <a:latin typeface="Times New Roman" pitchFamily="18" charset="0"/>
              <a:cs typeface="Times New Roman" pitchFamily="18" charset="0"/>
            </a:rPr>
            <a:t>	</a:t>
          </a:r>
          <a:r>
            <a:rPr lang="en-US" sz="2400" dirty="0" err="1" smtClean="0">
              <a:solidFill>
                <a:prstClr val="black"/>
              </a:solidFill>
              <a:latin typeface="Times New Roman" pitchFamily="18" charset="0"/>
              <a:cs typeface="Times New Roman" pitchFamily="18" charset="0"/>
            </a:rPr>
            <a:t>Berdasarkan</a:t>
          </a:r>
          <a:r>
            <a:rPr lang="en-US" sz="2400" dirty="0" smtClean="0">
              <a:solidFill>
                <a:prstClr val="black"/>
              </a:solidFill>
              <a:latin typeface="Times New Roman" pitchFamily="18" charset="0"/>
              <a:cs typeface="Times New Roman" pitchFamily="18" charset="0"/>
            </a:rPr>
            <a:t> </a:t>
          </a:r>
          <a:r>
            <a:rPr lang="id-ID" sz="2400" dirty="0" smtClean="0">
              <a:solidFill>
                <a:prstClr val="black"/>
              </a:solidFill>
              <a:latin typeface="Times New Roman" pitchFamily="18" charset="0"/>
              <a:ea typeface="Times New Roman"/>
              <a:cs typeface="Times New Roman" pitchFamily="18" charset="0"/>
            </a:rPr>
            <a:t>S</a:t>
          </a:r>
          <a:r>
            <a:rPr lang="en-US" sz="2400" dirty="0" err="1" smtClean="0">
              <a:solidFill>
                <a:prstClr val="black"/>
              </a:solidFill>
              <a:latin typeface="Times New Roman" pitchFamily="18" charset="0"/>
              <a:ea typeface="Times New Roman"/>
              <a:cs typeface="Times New Roman" pitchFamily="18" charset="0"/>
            </a:rPr>
            <a:t>urat</a:t>
          </a:r>
          <a:r>
            <a:rPr lang="en-US" sz="2400" dirty="0" smtClean="0">
              <a:solidFill>
                <a:prstClr val="black"/>
              </a:solidFill>
              <a:latin typeface="Times New Roman" pitchFamily="18" charset="0"/>
              <a:ea typeface="Times New Roman"/>
              <a:cs typeface="Times New Roman" pitchFamily="18" charset="0"/>
            </a:rPr>
            <a:t> </a:t>
          </a:r>
          <a:r>
            <a:rPr lang="id-ID" sz="2400" dirty="0" smtClean="0">
              <a:solidFill>
                <a:prstClr val="black"/>
              </a:solidFill>
              <a:latin typeface="Times New Roman" pitchFamily="18" charset="0"/>
              <a:ea typeface="Times New Roman"/>
              <a:cs typeface="Times New Roman" pitchFamily="18" charset="0"/>
            </a:rPr>
            <a:t>K</a:t>
          </a:r>
          <a:r>
            <a:rPr lang="en-US" sz="2400" dirty="0" err="1" smtClean="0">
              <a:solidFill>
                <a:prstClr val="black"/>
              </a:solidFill>
              <a:latin typeface="Times New Roman" pitchFamily="18" charset="0"/>
              <a:ea typeface="Times New Roman"/>
              <a:cs typeface="Times New Roman" pitchFamily="18" charset="0"/>
            </a:rPr>
            <a:t>eputusan</a:t>
          </a:r>
          <a:r>
            <a:rPr lang="en-US" sz="2400" dirty="0" smtClean="0">
              <a:solidFill>
                <a:prstClr val="black"/>
              </a:solidFill>
              <a:latin typeface="Times New Roman" pitchFamily="18" charset="0"/>
              <a:ea typeface="Times New Roman"/>
              <a:cs typeface="Times New Roman" pitchFamily="18" charset="0"/>
            </a:rPr>
            <a:t> </a:t>
          </a:r>
          <a:r>
            <a:rPr lang="id-ID" sz="2400" dirty="0" smtClean="0">
              <a:solidFill>
                <a:prstClr val="black"/>
              </a:solidFill>
              <a:latin typeface="Times New Roman" pitchFamily="18" charset="0"/>
              <a:ea typeface="Times New Roman"/>
              <a:cs typeface="Times New Roman" pitchFamily="18" charset="0"/>
            </a:rPr>
            <a:t> Kapolri N</a:t>
          </a:r>
          <a:r>
            <a:rPr lang="en-US" sz="2400" dirty="0" err="1" smtClean="0">
              <a:solidFill>
                <a:prstClr val="black"/>
              </a:solidFill>
              <a:latin typeface="Times New Roman" pitchFamily="18" charset="0"/>
              <a:ea typeface="Times New Roman"/>
              <a:cs typeface="Times New Roman" pitchFamily="18" charset="0"/>
            </a:rPr>
            <a:t>omor</a:t>
          </a:r>
          <a:r>
            <a:rPr lang="id-ID" sz="2400" dirty="0" smtClean="0">
              <a:solidFill>
                <a:prstClr val="black"/>
              </a:solidFill>
              <a:latin typeface="Times New Roman" pitchFamily="18" charset="0"/>
              <a:ea typeface="Times New Roman"/>
              <a:cs typeface="Times New Roman" pitchFamily="18" charset="0"/>
            </a:rPr>
            <a:t>. S</a:t>
          </a:r>
          <a:r>
            <a:rPr lang="en-US" sz="2400" dirty="0" smtClean="0">
              <a:solidFill>
                <a:prstClr val="black"/>
              </a:solidFill>
              <a:latin typeface="Times New Roman" pitchFamily="18" charset="0"/>
              <a:ea typeface="Times New Roman"/>
              <a:cs typeface="Times New Roman" pitchFamily="18" charset="0"/>
            </a:rPr>
            <a:t>K</a:t>
          </a:r>
          <a:r>
            <a:rPr lang="id-ID" sz="2400" dirty="0" smtClean="0">
              <a:solidFill>
                <a:prstClr val="black"/>
              </a:solidFill>
              <a:latin typeface="Times New Roman" pitchFamily="18" charset="0"/>
              <a:ea typeface="Times New Roman"/>
              <a:cs typeface="Times New Roman" pitchFamily="18" charset="0"/>
            </a:rPr>
            <a:t>/244/II/1999 dan  Kepala Polri Nomor 82 Tahun 2004  tentang Pelaksaan Pengawasan dan Pengendalian Senjata Non-Organik</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syarat</a:t>
          </a:r>
          <a:r>
            <a:rPr lang="en-US" sz="2400" dirty="0" smtClean="0">
              <a:solidFill>
                <a:prstClr val="black"/>
              </a:solidFill>
              <a:latin typeface="Times New Roman" pitchFamily="18" charset="0"/>
              <a:ea typeface="Times New Roman"/>
              <a:cs typeface="Times New Roman" pitchFamily="18" charset="0"/>
            </a:rPr>
            <a:t> – </a:t>
          </a:r>
          <a:r>
            <a:rPr lang="en-US" sz="2400" dirty="0" err="1" smtClean="0">
              <a:solidFill>
                <a:prstClr val="black"/>
              </a:solidFill>
              <a:latin typeface="Times New Roman" pitchFamily="18" charset="0"/>
              <a:ea typeface="Times New Roman"/>
              <a:cs typeface="Times New Roman" pitchFamily="18" charset="0"/>
            </a:rPr>
            <a:t>syarat</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izin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kepemilikan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senjata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api</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adalah</a:t>
          </a:r>
          <a:r>
            <a:rPr lang="en-US" sz="2400" dirty="0" smtClean="0">
              <a:solidFill>
                <a:prstClr val="black"/>
              </a:solidFill>
              <a:latin typeface="Times New Roman" pitchFamily="18" charset="0"/>
              <a:ea typeface="Times New Roman"/>
              <a:cs typeface="Times New Roman" pitchFamily="18" charset="0"/>
            </a:rPr>
            <a:t> </a:t>
          </a:r>
        </a:p>
        <a:p>
          <a:pPr algn="just"/>
          <a:r>
            <a:rPr lang="en-US" sz="2400" dirty="0" err="1" smtClean="0">
              <a:solidFill>
                <a:prstClr val="black"/>
              </a:solidFill>
              <a:latin typeface="Times New Roman" pitchFamily="18" charset="0"/>
              <a:ea typeface="Times New Roman"/>
              <a:cs typeface="Times New Roman" pitchFamily="18" charset="0"/>
            </a:rPr>
            <a:t>Calon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pemilik</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senjata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api</a:t>
          </a:r>
          <a:r>
            <a:rPr lang="en-US" sz="2400" dirty="0" smtClean="0">
              <a:solidFill>
                <a:prstClr val="black"/>
              </a:solidFill>
              <a:latin typeface="Times New Roman" pitchFamily="18" charset="0"/>
              <a:ea typeface="Times New Roman"/>
              <a:cs typeface="Times New Roman" pitchFamily="18" charset="0"/>
            </a:rPr>
            <a:t>, minimal </a:t>
          </a:r>
          <a:r>
            <a:rPr lang="en-US" sz="2400" dirty="0" err="1" smtClean="0">
              <a:solidFill>
                <a:prstClr val="black"/>
              </a:solidFill>
              <a:latin typeface="Times New Roman" pitchFamily="18" charset="0"/>
              <a:ea typeface="Times New Roman"/>
              <a:cs typeface="Times New Roman" pitchFamily="18" charset="0"/>
            </a:rPr>
            <a:t>selama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tiga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tahun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wajib</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memiliki</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keterampilan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menembak</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diuji</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tes</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psikologi</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dan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tes</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kesehatan</a:t>
          </a:r>
          <a:r>
            <a:rPr lang="en-US" sz="2400" dirty="0" smtClean="0">
              <a:solidFill>
                <a:prstClr val="black"/>
              </a:solidFill>
              <a:latin typeface="Times New Roman" pitchFamily="18" charset="0"/>
              <a:ea typeface="Times New Roman"/>
              <a:cs typeface="Times New Roman" pitchFamily="18" charset="0"/>
            </a:rPr>
            <a:t>. Serta </a:t>
          </a:r>
          <a:r>
            <a:rPr lang="en-US" sz="2400" dirty="0" err="1" smtClean="0">
              <a:solidFill>
                <a:prstClr val="black"/>
              </a:solidFill>
              <a:latin typeface="Times New Roman" pitchFamily="18" charset="0"/>
              <a:ea typeface="Times New Roman"/>
              <a:cs typeface="Times New Roman" pitchFamily="18" charset="0"/>
            </a:rPr>
            <a:t>tidak</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pernah</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melakukann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tindak</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pidana</a:t>
          </a:r>
          <a:r>
            <a:rPr lang="en-US" sz="2400" dirty="0" smtClean="0">
              <a:solidFill>
                <a:prstClr val="black"/>
              </a:solidFill>
              <a:latin typeface="Times New Roman" pitchFamily="18" charset="0"/>
              <a:ea typeface="Times New Roman"/>
              <a:cs typeface="Times New Roman" pitchFamily="18" charset="0"/>
            </a:rPr>
            <a:t> </a:t>
          </a:r>
        </a:p>
        <a:p>
          <a:pPr algn="just"/>
          <a:r>
            <a:rPr lang="en-US" sz="2400" dirty="0" err="1" smtClean="0">
              <a:solidFill>
                <a:prstClr val="black"/>
              </a:solidFill>
              <a:latin typeface="Times New Roman" pitchFamily="18" charset="0"/>
              <a:ea typeface="Times New Roman"/>
              <a:cs typeface="Times New Roman" pitchFamily="18" charset="0"/>
            </a:rPr>
            <a:t>Izin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senjata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ini</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hanya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boleh</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di</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gunakan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untuk</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olahraga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dan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pembelaan</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diri</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ketika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nyawa</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benar</a:t>
          </a:r>
          <a:r>
            <a:rPr lang="en-US" sz="2400" dirty="0" smtClean="0">
              <a:solidFill>
                <a:prstClr val="black"/>
              </a:solidFill>
              <a:latin typeface="Times New Roman" pitchFamily="18" charset="0"/>
              <a:ea typeface="Times New Roman"/>
              <a:cs typeface="Times New Roman" pitchFamily="18" charset="0"/>
            </a:rPr>
            <a:t> – </a:t>
          </a:r>
          <a:r>
            <a:rPr lang="en-US" sz="2400" dirty="0" err="1" smtClean="0">
              <a:solidFill>
                <a:prstClr val="black"/>
              </a:solidFill>
              <a:latin typeface="Times New Roman" pitchFamily="18" charset="0"/>
              <a:ea typeface="Times New Roman"/>
              <a:cs typeface="Times New Roman" pitchFamily="18" charset="0"/>
            </a:rPr>
            <a:t>benar</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dalam</a:t>
          </a:r>
          <a:r>
            <a:rPr lang="en-US" sz="2400" dirty="0" smtClean="0">
              <a:solidFill>
                <a:prstClr val="black"/>
              </a:solidFill>
              <a:latin typeface="Times New Roman" pitchFamily="18" charset="0"/>
              <a:ea typeface="Times New Roman"/>
              <a:cs typeface="Times New Roman" pitchFamily="18" charset="0"/>
            </a:rPr>
            <a:t> </a:t>
          </a:r>
          <a:r>
            <a:rPr lang="en-US" sz="2400" dirty="0" err="1" smtClean="0">
              <a:solidFill>
                <a:prstClr val="black"/>
              </a:solidFill>
              <a:latin typeface="Times New Roman" pitchFamily="18" charset="0"/>
              <a:ea typeface="Times New Roman"/>
              <a:cs typeface="Times New Roman" pitchFamily="18" charset="0"/>
            </a:rPr>
            <a:t>ancaman</a:t>
          </a:r>
          <a:r>
            <a:rPr lang="en-US" sz="2400" dirty="0" smtClean="0">
              <a:solidFill>
                <a:prstClr val="black"/>
              </a:solidFill>
              <a:latin typeface="Times New Roman" pitchFamily="18" charset="0"/>
              <a:ea typeface="Times New Roman"/>
              <a:cs typeface="Times New Roman" pitchFamily="18" charset="0"/>
            </a:rPr>
            <a:t>.</a:t>
          </a:r>
          <a:endParaRPr lang="en-US" sz="2400" dirty="0">
            <a:latin typeface="Times New Roman" pitchFamily="18" charset="0"/>
            <a:cs typeface="Times New Roman" pitchFamily="18" charset="0"/>
          </a:endParaRPr>
        </a:p>
      </dgm:t>
    </dgm:pt>
    <dgm:pt modelId="{44796E13-80DC-4986-9473-42C8F5F7C285}" type="parTrans" cxnId="{A3CEA0A9-A3EF-4DBA-89A9-21955809C42C}">
      <dgm:prSet/>
      <dgm:spPr/>
      <dgm:t>
        <a:bodyPr/>
        <a:lstStyle/>
        <a:p>
          <a:endParaRPr lang="en-US"/>
        </a:p>
      </dgm:t>
    </dgm:pt>
    <dgm:pt modelId="{4E50626B-17FF-465F-84BA-7980606AF1D2}" type="sibTrans" cxnId="{A3CEA0A9-A3EF-4DBA-89A9-21955809C42C}">
      <dgm:prSet/>
      <dgm:spPr/>
      <dgm:t>
        <a:bodyPr/>
        <a:lstStyle/>
        <a:p>
          <a:endParaRPr lang="en-US"/>
        </a:p>
      </dgm:t>
    </dgm:pt>
    <dgm:pt modelId="{7B1F53A9-410E-4D8A-BCC9-5C1FB855ECC4}" type="pres">
      <dgm:prSet presAssocID="{FB2C9D2D-C1F9-4541-9F17-148CE87AA216}" presName="list" presStyleCnt="0">
        <dgm:presLayoutVars>
          <dgm:dir/>
          <dgm:animLvl val="lvl"/>
        </dgm:presLayoutVars>
      </dgm:prSet>
      <dgm:spPr/>
      <dgm:t>
        <a:bodyPr/>
        <a:lstStyle/>
        <a:p>
          <a:endParaRPr lang="en-US"/>
        </a:p>
      </dgm:t>
    </dgm:pt>
    <dgm:pt modelId="{06310803-B128-4D1C-A8EF-17AF257AA551}" type="pres">
      <dgm:prSet presAssocID="{0018C9DB-0A97-430C-AB32-DF563AEA5189}" presName="posSpace" presStyleCnt="0"/>
      <dgm:spPr/>
    </dgm:pt>
    <dgm:pt modelId="{90A57241-EB81-4C3B-9111-99F253908D94}" type="pres">
      <dgm:prSet presAssocID="{0018C9DB-0A97-430C-AB32-DF563AEA5189}" presName="vertFlow" presStyleCnt="0"/>
      <dgm:spPr/>
    </dgm:pt>
    <dgm:pt modelId="{8EA38FA5-1431-41F5-ACDC-12FB10113283}" type="pres">
      <dgm:prSet presAssocID="{0018C9DB-0A97-430C-AB32-DF563AEA5189}" presName="topSpace" presStyleCnt="0"/>
      <dgm:spPr/>
    </dgm:pt>
    <dgm:pt modelId="{A9932709-DF2E-4186-A1EA-F1F48A0F1929}" type="pres">
      <dgm:prSet presAssocID="{0018C9DB-0A97-430C-AB32-DF563AEA5189}" presName="firstComp" presStyleCnt="0"/>
      <dgm:spPr/>
    </dgm:pt>
    <dgm:pt modelId="{26C586C8-1D1C-46FE-8B61-6CA35E78AB7C}" type="pres">
      <dgm:prSet presAssocID="{0018C9DB-0A97-430C-AB32-DF563AEA5189}" presName="firstChild" presStyleLbl="bgAccFollowNode1" presStyleIdx="0" presStyleCnt="1" custScaleX="134922" custScaleY="172609" custLinFactNeighborX="-19387" custLinFactNeighborY="632"/>
      <dgm:spPr/>
      <dgm:t>
        <a:bodyPr/>
        <a:lstStyle/>
        <a:p>
          <a:endParaRPr lang="en-US"/>
        </a:p>
      </dgm:t>
    </dgm:pt>
    <dgm:pt modelId="{DDFD8BBF-80DF-48D0-B8D4-030D12DD0359}" type="pres">
      <dgm:prSet presAssocID="{0018C9DB-0A97-430C-AB32-DF563AEA5189}" presName="firstChildTx" presStyleLbl="bgAccFollowNode1" presStyleIdx="0" presStyleCnt="1">
        <dgm:presLayoutVars>
          <dgm:bulletEnabled val="1"/>
        </dgm:presLayoutVars>
      </dgm:prSet>
      <dgm:spPr/>
      <dgm:t>
        <a:bodyPr/>
        <a:lstStyle/>
        <a:p>
          <a:endParaRPr lang="en-US"/>
        </a:p>
      </dgm:t>
    </dgm:pt>
    <dgm:pt modelId="{DFBE591E-BC6B-4A6A-9BBB-7B9CED966A5C}" type="pres">
      <dgm:prSet presAssocID="{0018C9DB-0A97-430C-AB32-DF563AEA5189}" presName="negSpace" presStyleCnt="0"/>
      <dgm:spPr/>
    </dgm:pt>
    <dgm:pt modelId="{C84C3E0B-AD0B-4C22-BB83-B84ECFE45201}" type="pres">
      <dgm:prSet presAssocID="{0018C9DB-0A97-430C-AB32-DF563AEA5189}" presName="circle" presStyleLbl="node1" presStyleIdx="0" presStyleCnt="1" custScaleX="58861" custScaleY="50940" custLinFactNeighborX="-36971" custLinFactNeighborY="2299"/>
      <dgm:spPr/>
      <dgm:t>
        <a:bodyPr/>
        <a:lstStyle/>
        <a:p>
          <a:endParaRPr lang="en-US"/>
        </a:p>
      </dgm:t>
    </dgm:pt>
  </dgm:ptLst>
  <dgm:cxnLst>
    <dgm:cxn modelId="{8F1903D7-C712-44CB-A16B-31F2AF7FCAC0}" type="presOf" srcId="{0018C9DB-0A97-430C-AB32-DF563AEA5189}" destId="{C84C3E0B-AD0B-4C22-BB83-B84ECFE45201}" srcOrd="0" destOrd="0" presId="urn:microsoft.com/office/officeart/2005/8/layout/hList9"/>
    <dgm:cxn modelId="{061C0F84-60D3-4688-9E36-29B2EED867A8}" type="presOf" srcId="{FB2C9D2D-C1F9-4541-9F17-148CE87AA216}" destId="{7B1F53A9-410E-4D8A-BCC9-5C1FB855ECC4}" srcOrd="0" destOrd="0" presId="urn:microsoft.com/office/officeart/2005/8/layout/hList9"/>
    <dgm:cxn modelId="{A3CEA0A9-A3EF-4DBA-89A9-21955809C42C}" srcId="{0018C9DB-0A97-430C-AB32-DF563AEA5189}" destId="{25F4F61A-06BD-42B2-AF90-FD136A89768F}" srcOrd="0" destOrd="0" parTransId="{44796E13-80DC-4986-9473-42C8F5F7C285}" sibTransId="{4E50626B-17FF-465F-84BA-7980606AF1D2}"/>
    <dgm:cxn modelId="{6125E003-3AAC-4048-A1E3-21E6C2A46CA2}" type="presOf" srcId="{25F4F61A-06BD-42B2-AF90-FD136A89768F}" destId="{DDFD8BBF-80DF-48D0-B8D4-030D12DD0359}" srcOrd="1" destOrd="0" presId="urn:microsoft.com/office/officeart/2005/8/layout/hList9"/>
    <dgm:cxn modelId="{516E7B54-D70A-495D-924A-FB0B2F8BFABA}" srcId="{FB2C9D2D-C1F9-4541-9F17-148CE87AA216}" destId="{0018C9DB-0A97-430C-AB32-DF563AEA5189}" srcOrd="0" destOrd="0" parTransId="{12CC7C7E-D059-4345-A3BF-1B082A93CB89}" sibTransId="{87C7DFA7-166B-458D-851E-B860CBAACD5A}"/>
    <dgm:cxn modelId="{D586007A-4EC5-4985-BBC7-F55E191E3DD7}" type="presOf" srcId="{25F4F61A-06BD-42B2-AF90-FD136A89768F}" destId="{26C586C8-1D1C-46FE-8B61-6CA35E78AB7C}" srcOrd="0" destOrd="0" presId="urn:microsoft.com/office/officeart/2005/8/layout/hList9"/>
    <dgm:cxn modelId="{B288B17D-AFC9-4AB7-918B-03B8D6E5542D}" type="presParOf" srcId="{7B1F53A9-410E-4D8A-BCC9-5C1FB855ECC4}" destId="{06310803-B128-4D1C-A8EF-17AF257AA551}" srcOrd="0" destOrd="0" presId="urn:microsoft.com/office/officeart/2005/8/layout/hList9"/>
    <dgm:cxn modelId="{038AF64F-4FB4-40B5-978A-C922B742FDC6}" type="presParOf" srcId="{7B1F53A9-410E-4D8A-BCC9-5C1FB855ECC4}" destId="{90A57241-EB81-4C3B-9111-99F253908D94}" srcOrd="1" destOrd="0" presId="urn:microsoft.com/office/officeart/2005/8/layout/hList9"/>
    <dgm:cxn modelId="{1EAD4B3B-76A2-42DF-84EE-C04E2B8C4188}" type="presParOf" srcId="{90A57241-EB81-4C3B-9111-99F253908D94}" destId="{8EA38FA5-1431-41F5-ACDC-12FB10113283}" srcOrd="0" destOrd="0" presId="urn:microsoft.com/office/officeart/2005/8/layout/hList9"/>
    <dgm:cxn modelId="{0AA9B9D1-87DD-4958-A610-76F8D07F3CB3}" type="presParOf" srcId="{90A57241-EB81-4C3B-9111-99F253908D94}" destId="{A9932709-DF2E-4186-A1EA-F1F48A0F1929}" srcOrd="1" destOrd="0" presId="urn:microsoft.com/office/officeart/2005/8/layout/hList9"/>
    <dgm:cxn modelId="{6F8DB76D-27DD-4A25-92F1-BEC23A227533}" type="presParOf" srcId="{A9932709-DF2E-4186-A1EA-F1F48A0F1929}" destId="{26C586C8-1D1C-46FE-8B61-6CA35E78AB7C}" srcOrd="0" destOrd="0" presId="urn:microsoft.com/office/officeart/2005/8/layout/hList9"/>
    <dgm:cxn modelId="{AB928A93-CAD6-4A6E-93A0-09D1E1302C33}" type="presParOf" srcId="{A9932709-DF2E-4186-A1EA-F1F48A0F1929}" destId="{DDFD8BBF-80DF-48D0-B8D4-030D12DD0359}" srcOrd="1" destOrd="0" presId="urn:microsoft.com/office/officeart/2005/8/layout/hList9"/>
    <dgm:cxn modelId="{D415CF32-740B-499E-B925-8056C631D330}" type="presParOf" srcId="{7B1F53A9-410E-4D8A-BCC9-5C1FB855ECC4}" destId="{DFBE591E-BC6B-4A6A-9BBB-7B9CED966A5C}" srcOrd="2" destOrd="0" presId="urn:microsoft.com/office/officeart/2005/8/layout/hList9"/>
    <dgm:cxn modelId="{C30843F0-BF49-42F1-A278-DD28515FAF50}" type="presParOf" srcId="{7B1F53A9-410E-4D8A-BCC9-5C1FB855ECC4}" destId="{C84C3E0B-AD0B-4C22-BB83-B84ECFE45201}"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58B27FD-B02D-45EB-AB78-339FB677F073}"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FDE74ABC-6681-4F2B-B211-05C1434D2FB6}">
      <dgm:prSet phldrT="[Text]" custT="1">
        <dgm:style>
          <a:lnRef idx="3">
            <a:schemeClr val="lt1"/>
          </a:lnRef>
          <a:fillRef idx="1">
            <a:schemeClr val="accent3"/>
          </a:fillRef>
          <a:effectRef idx="1">
            <a:schemeClr val="accent3"/>
          </a:effectRef>
          <a:fontRef idx="minor">
            <a:schemeClr val="lt1"/>
          </a:fontRef>
        </dgm:style>
      </dgm:prSet>
      <dgm:spPr>
        <a:solidFill>
          <a:schemeClr val="bg2"/>
        </a:solidFill>
        <a:ln>
          <a:solidFill>
            <a:schemeClr val="tx2"/>
          </a:solidFill>
        </a:ln>
      </dgm:spPr>
      <dgm:t>
        <a:bodyPr/>
        <a:lstStyle/>
        <a:p>
          <a:r>
            <a:rPr lang="en-US" sz="2400" dirty="0" err="1" smtClean="0">
              <a:solidFill>
                <a:schemeClr val="tx1"/>
              </a:solidFill>
              <a:effectLst/>
              <a:latin typeface="Times New Roman" pitchFamily="18" charset="0"/>
              <a:cs typeface="Times New Roman" pitchFamily="18" charset="0"/>
            </a:rPr>
            <a:t>Pegawai</a:t>
          </a:r>
          <a:r>
            <a:rPr lang="en-US" sz="2400" dirty="0" smtClean="0">
              <a:solidFill>
                <a:schemeClr val="tx1"/>
              </a:solidFill>
              <a:effectLst/>
              <a:latin typeface="Times New Roman" pitchFamily="18" charset="0"/>
              <a:cs typeface="Times New Roman" pitchFamily="18" charset="0"/>
            </a:rPr>
            <a:t> </a:t>
          </a:r>
          <a:r>
            <a:rPr lang="en-US" sz="2400" dirty="0" err="1" smtClean="0">
              <a:solidFill>
                <a:schemeClr val="tx1"/>
              </a:solidFill>
              <a:effectLst/>
              <a:latin typeface="Times New Roman" pitchFamily="18" charset="0"/>
              <a:cs typeface="Times New Roman" pitchFamily="18" charset="0"/>
            </a:rPr>
            <a:t>Negeri</a:t>
          </a:r>
          <a:r>
            <a:rPr lang="en-US" sz="2400" dirty="0" smtClean="0">
              <a:solidFill>
                <a:schemeClr val="tx1"/>
              </a:solidFill>
              <a:effectLst/>
              <a:latin typeface="Times New Roman" pitchFamily="18" charset="0"/>
              <a:cs typeface="Times New Roman" pitchFamily="18" charset="0"/>
            </a:rPr>
            <a:t> </a:t>
          </a:r>
          <a:r>
            <a:rPr lang="en-US" sz="2400" dirty="0" err="1" smtClean="0">
              <a:solidFill>
                <a:schemeClr val="tx1"/>
              </a:solidFill>
              <a:effectLst/>
              <a:latin typeface="Times New Roman" pitchFamily="18" charset="0"/>
              <a:cs typeface="Times New Roman" pitchFamily="18" charset="0"/>
            </a:rPr>
            <a:t>Sipil</a:t>
          </a:r>
          <a:endParaRPr lang="en-US" sz="2400" dirty="0">
            <a:solidFill>
              <a:schemeClr val="tx1"/>
            </a:solidFill>
            <a:effectLst/>
            <a:latin typeface="Times New Roman" pitchFamily="18" charset="0"/>
            <a:cs typeface="Times New Roman" pitchFamily="18" charset="0"/>
          </a:endParaRPr>
        </a:p>
      </dgm:t>
    </dgm:pt>
    <dgm:pt modelId="{D2BC9F9E-AE37-4CE8-A3DB-F7E421348A48}" type="parTrans" cxnId="{63A7D9F3-7185-429D-8361-3722A8D29D6A}">
      <dgm:prSet/>
      <dgm:spPr/>
      <dgm:t>
        <a:bodyPr/>
        <a:lstStyle/>
        <a:p>
          <a:endParaRPr lang="en-US"/>
        </a:p>
      </dgm:t>
    </dgm:pt>
    <dgm:pt modelId="{6D64F949-40FF-488A-90F3-3DA1E207644B}" type="sibTrans" cxnId="{63A7D9F3-7185-429D-8361-3722A8D29D6A}">
      <dgm:prSet/>
      <dgm:spPr/>
      <dgm:t>
        <a:bodyPr/>
        <a:lstStyle/>
        <a:p>
          <a:endParaRPr lang="en-US"/>
        </a:p>
      </dgm:t>
    </dgm:pt>
    <dgm:pt modelId="{7B69B977-0AA0-4799-9034-D52A80983268}">
      <dgm:prSet>
        <dgm:style>
          <a:lnRef idx="1">
            <a:schemeClr val="accent2"/>
          </a:lnRef>
          <a:fillRef idx="2">
            <a:schemeClr val="accent2"/>
          </a:fillRef>
          <a:effectRef idx="1">
            <a:schemeClr val="accent2"/>
          </a:effectRef>
          <a:fontRef idx="minor">
            <a:schemeClr val="dk1"/>
          </a:fontRef>
        </dgm:style>
      </dgm:prSet>
      <dgm:spPr/>
      <dgm:t>
        <a:bodyPr/>
        <a:lstStyle/>
        <a:p>
          <a:pPr algn="just"/>
          <a:r>
            <a:rPr lang="en-US" dirty="0" smtClean="0"/>
            <a:t>	</a:t>
          </a:r>
          <a:r>
            <a:rPr lang="en-US" dirty="0" err="1" smtClean="0"/>
            <a:t>Pasal</a:t>
          </a:r>
          <a:r>
            <a:rPr lang="en-US" dirty="0" smtClean="0"/>
            <a:t> </a:t>
          </a:r>
          <a:r>
            <a:rPr lang="en-US" dirty="0" smtClean="0">
              <a:latin typeface="Times New Roman" pitchFamily="18" charset="0"/>
              <a:cs typeface="Times New Roman" pitchFamily="18" charset="0"/>
            </a:rPr>
            <a:t>1 </a:t>
          </a:r>
          <a:r>
            <a:rPr lang="en-US" dirty="0" err="1" smtClean="0">
              <a:latin typeface="Times New Roman" pitchFamily="18" charset="0"/>
              <a:cs typeface="Times New Roman" pitchFamily="18" charset="0"/>
            </a:rPr>
            <a:t>Undang-Undang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Nomor</a:t>
          </a:r>
          <a:r>
            <a:rPr lang="en-US" dirty="0" smtClean="0">
              <a:latin typeface="Times New Roman" pitchFamily="18" charset="0"/>
              <a:cs typeface="Times New Roman" pitchFamily="18" charset="0"/>
            </a:rPr>
            <a:t>. 43 </a:t>
          </a:r>
          <a:r>
            <a:rPr lang="en-US" dirty="0" err="1" smtClean="0">
              <a:latin typeface="Times New Roman" pitchFamily="18" charset="0"/>
              <a:cs typeface="Times New Roman" pitchFamily="18" charset="0"/>
            </a:rPr>
            <a:t>Tahun</a:t>
          </a:r>
          <a:r>
            <a:rPr lang="en-US" dirty="0" smtClean="0">
              <a:latin typeface="Times New Roman" pitchFamily="18" charset="0"/>
              <a:cs typeface="Times New Roman" pitchFamily="18" charset="0"/>
            </a:rPr>
            <a:t> 1999 </a:t>
          </a:r>
          <a:r>
            <a:rPr lang="en-US" dirty="0" err="1" smtClean="0">
              <a:latin typeface="Times New Roman" pitchFamily="18" charset="0"/>
              <a:cs typeface="Times New Roman" pitchFamily="18" charset="0"/>
            </a:rPr>
            <a:t>memberikan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pengertian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Pegawai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Negeri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Sipil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adalah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mereka</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setelah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memenuhi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syarat-syarat</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ditentukan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dalam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peraturan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dalam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peraturan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perundang-undangan</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berlaku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diangkat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oleh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pejabat</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berwenang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diserahi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tugas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dalam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suatu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jabatan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Negeri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atau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diserahi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tugas</a:t>
          </a:r>
          <a:r>
            <a:rPr lang="en-US" dirty="0" smtClean="0">
              <a:latin typeface="Times New Roman" pitchFamily="18" charset="0"/>
              <a:cs typeface="Times New Roman" pitchFamily="18" charset="0"/>
            </a:rPr>
            <a:t> Negara </a:t>
          </a:r>
          <a:r>
            <a:rPr lang="en-US" dirty="0" err="1" smtClean="0">
              <a:latin typeface="Times New Roman" pitchFamily="18" charset="0"/>
              <a:cs typeface="Times New Roman" pitchFamily="18" charset="0"/>
            </a:rPr>
            <a:t>lainnya</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ditetapkan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berdasarkan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sesuatu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peraturan</a:t>
          </a:r>
          <a:r>
            <a:rPr lang="en-US" dirty="0" smtClean="0">
              <a:latin typeface="Times New Roman" pitchFamily="18" charset="0"/>
              <a:cs typeface="Times New Roman" pitchFamily="18" charset="0"/>
            </a:rPr>
            <a:t> per-</a:t>
          </a:r>
          <a:r>
            <a:rPr lang="en-US" dirty="0" err="1" smtClean="0">
              <a:latin typeface="Times New Roman" pitchFamily="18" charset="0"/>
              <a:cs typeface="Times New Roman" pitchFamily="18" charset="0"/>
            </a:rPr>
            <a:t>undang</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undangan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digaji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menurut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peraturan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perundang-undangan</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berlaku</a:t>
          </a:r>
          <a:endParaRPr lang="en-US" dirty="0">
            <a:latin typeface="Times New Roman" pitchFamily="18" charset="0"/>
            <a:cs typeface="Times New Roman" pitchFamily="18" charset="0"/>
          </a:endParaRPr>
        </a:p>
      </dgm:t>
    </dgm:pt>
    <dgm:pt modelId="{1F6B1E98-1561-4787-9E5C-2C890C03CF84}" type="parTrans" cxnId="{F5DCAEBE-CDEB-41A5-8C2A-8E474AD0D668}">
      <dgm:prSet/>
      <dgm:spPr/>
      <dgm:t>
        <a:bodyPr/>
        <a:lstStyle/>
        <a:p>
          <a:endParaRPr lang="en-US"/>
        </a:p>
      </dgm:t>
    </dgm:pt>
    <dgm:pt modelId="{DF0D3306-8ED5-40E6-8E45-66C20CBC741B}" type="sibTrans" cxnId="{F5DCAEBE-CDEB-41A5-8C2A-8E474AD0D668}">
      <dgm:prSet/>
      <dgm:spPr/>
      <dgm:t>
        <a:bodyPr/>
        <a:lstStyle/>
        <a:p>
          <a:endParaRPr lang="en-US"/>
        </a:p>
      </dgm:t>
    </dgm:pt>
    <dgm:pt modelId="{51E4502F-D123-43F7-A8DC-CD44923FA3ED}">
      <dgm:prSet custT="1">
        <dgm:style>
          <a:lnRef idx="1">
            <a:schemeClr val="accent2"/>
          </a:lnRef>
          <a:fillRef idx="2">
            <a:schemeClr val="accent2"/>
          </a:fillRef>
          <a:effectRef idx="1">
            <a:schemeClr val="accent2"/>
          </a:effectRef>
          <a:fontRef idx="minor">
            <a:schemeClr val="dk1"/>
          </a:fontRef>
        </dgm:style>
      </dgm:prSet>
      <dgm:spPr/>
      <dgm:t>
        <a:bodyPr/>
        <a:lstStyle/>
        <a:p>
          <a:pPr algn="just"/>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Kedudukan</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Pegawai</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Negeri</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didasarkan</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pada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Undang</a:t>
          </a:r>
          <a:r>
            <a:rPr lang="en-US" sz="2400" dirty="0" smtClean="0">
              <a:solidFill>
                <a:schemeClr val="tx1"/>
              </a:solidFill>
              <a:latin typeface="Times New Roman" pitchFamily="18" charset="0"/>
              <a:cs typeface="Times New Roman" pitchFamily="18" charset="0"/>
            </a:rPr>
            <a:t> - </a:t>
          </a:r>
          <a:r>
            <a:rPr lang="en-US" sz="2400" dirty="0" err="1" smtClean="0">
              <a:solidFill>
                <a:schemeClr val="tx1"/>
              </a:solidFill>
              <a:latin typeface="Times New Roman" pitchFamily="18" charset="0"/>
              <a:cs typeface="Times New Roman" pitchFamily="18" charset="0"/>
            </a:rPr>
            <a:t>Undang</a:t>
          </a:r>
          <a:r>
            <a:rPr lang="en-US" sz="2400" dirty="0" smtClean="0">
              <a:solidFill>
                <a:schemeClr val="tx1"/>
              </a:solidFill>
              <a:latin typeface="Times New Roman" pitchFamily="18" charset="0"/>
              <a:cs typeface="Times New Roman" pitchFamily="18" charset="0"/>
            </a:rPr>
            <a:t> No. 43 </a:t>
          </a:r>
          <a:r>
            <a:rPr lang="en-US" sz="2400" dirty="0" err="1" smtClean="0">
              <a:solidFill>
                <a:schemeClr val="tx1"/>
              </a:solidFill>
              <a:latin typeface="Times New Roman" pitchFamily="18" charset="0"/>
              <a:cs typeface="Times New Roman" pitchFamily="18" charset="0"/>
            </a:rPr>
            <a:t>Tahun</a:t>
          </a:r>
          <a:r>
            <a:rPr lang="en-US" sz="2400" dirty="0" smtClean="0">
              <a:solidFill>
                <a:schemeClr val="tx1"/>
              </a:solidFill>
              <a:latin typeface="Times New Roman" pitchFamily="18" charset="0"/>
              <a:cs typeface="Times New Roman" pitchFamily="18" charset="0"/>
            </a:rPr>
            <a:t> 1999 </a:t>
          </a:r>
          <a:r>
            <a:rPr lang="en-US" sz="2400" dirty="0" err="1" smtClean="0">
              <a:solidFill>
                <a:schemeClr val="tx1"/>
              </a:solidFill>
              <a:latin typeface="Times New Roman" pitchFamily="18" charset="0"/>
              <a:cs typeface="Times New Roman" pitchFamily="18" charset="0"/>
            </a:rPr>
            <a:t>Pasal</a:t>
          </a:r>
          <a:r>
            <a:rPr lang="en-US" sz="2400" dirty="0" smtClean="0">
              <a:solidFill>
                <a:schemeClr val="tx1"/>
              </a:solidFill>
              <a:latin typeface="Times New Roman" pitchFamily="18" charset="0"/>
              <a:cs typeface="Times New Roman" pitchFamily="18" charset="0"/>
            </a:rPr>
            <a:t> 3 </a:t>
          </a:r>
          <a:r>
            <a:rPr lang="en-US" sz="2400" dirty="0" err="1" smtClean="0">
              <a:solidFill>
                <a:schemeClr val="tx1"/>
              </a:solidFill>
              <a:latin typeface="Times New Roman" pitchFamily="18" charset="0"/>
              <a:cs typeface="Times New Roman" pitchFamily="18" charset="0"/>
            </a:rPr>
            <a:t>ayat</a:t>
          </a:r>
          <a:r>
            <a:rPr lang="en-US" sz="2400" dirty="0" smtClean="0">
              <a:solidFill>
                <a:schemeClr val="tx1"/>
              </a:solidFill>
              <a:latin typeface="Times New Roman" pitchFamily="18" charset="0"/>
              <a:cs typeface="Times New Roman" pitchFamily="18" charset="0"/>
            </a:rPr>
            <a:t> (1), </a:t>
          </a:r>
          <a:r>
            <a:rPr lang="en-US" sz="2400" dirty="0" err="1" smtClean="0">
              <a:solidFill>
                <a:schemeClr val="tx1"/>
              </a:solidFill>
              <a:latin typeface="Times New Roman" pitchFamily="18" charset="0"/>
              <a:cs typeface="Times New Roman" pitchFamily="18" charset="0"/>
            </a:rPr>
            <a:t>yaitu</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Pegawai</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Negeri</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sebagai</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unsur</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aparatur</a:t>
          </a:r>
          <a:r>
            <a:rPr lang="en-US" sz="2400" dirty="0" smtClean="0">
              <a:solidFill>
                <a:schemeClr val="tx1"/>
              </a:solidFill>
              <a:latin typeface="Times New Roman" pitchFamily="18" charset="0"/>
              <a:cs typeface="Times New Roman" pitchFamily="18" charset="0"/>
            </a:rPr>
            <a:t> yang </a:t>
          </a:r>
          <a:r>
            <a:rPr lang="en-US" sz="2400" dirty="0" err="1" smtClean="0">
              <a:solidFill>
                <a:schemeClr val="tx1"/>
              </a:solidFill>
              <a:latin typeface="Times New Roman" pitchFamily="18" charset="0"/>
              <a:cs typeface="Times New Roman" pitchFamily="18" charset="0"/>
            </a:rPr>
            <a:t>bertugas</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untuk</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memeberikan</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pelayanan</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kepada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masyarakat</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secara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profesional</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jujur</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adil</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dan</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merata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dalam</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penyelenggaraan</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tugas</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negara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pemerintahan</a:t>
          </a:r>
          <a:endParaRPr lang="en-US" sz="2400" dirty="0">
            <a:solidFill>
              <a:schemeClr val="tx1"/>
            </a:solidFill>
            <a:latin typeface="Times New Roman" pitchFamily="18" charset="0"/>
            <a:cs typeface="Times New Roman" pitchFamily="18" charset="0"/>
          </a:endParaRPr>
        </a:p>
      </dgm:t>
    </dgm:pt>
    <dgm:pt modelId="{9339AD1C-953C-42E0-AD2E-25D55C07FD99}" type="parTrans" cxnId="{7EAECBF7-F9FE-4C6F-9EFC-06CE02F34242}">
      <dgm:prSet/>
      <dgm:spPr/>
      <dgm:t>
        <a:bodyPr/>
        <a:lstStyle/>
        <a:p>
          <a:endParaRPr lang="en-US"/>
        </a:p>
      </dgm:t>
    </dgm:pt>
    <dgm:pt modelId="{26FA8E7F-2B7D-44F3-9DED-17D30AC58E29}" type="sibTrans" cxnId="{7EAECBF7-F9FE-4C6F-9EFC-06CE02F34242}">
      <dgm:prSet/>
      <dgm:spPr/>
      <dgm:t>
        <a:bodyPr/>
        <a:lstStyle/>
        <a:p>
          <a:endParaRPr lang="en-US"/>
        </a:p>
      </dgm:t>
    </dgm:pt>
    <dgm:pt modelId="{EAC0FB66-230F-4AA0-9D3F-C64F8FE10A16}" type="pres">
      <dgm:prSet presAssocID="{158B27FD-B02D-45EB-AB78-339FB677F073}" presName="list" presStyleCnt="0">
        <dgm:presLayoutVars>
          <dgm:dir/>
          <dgm:animLvl val="lvl"/>
        </dgm:presLayoutVars>
      </dgm:prSet>
      <dgm:spPr/>
      <dgm:t>
        <a:bodyPr/>
        <a:lstStyle/>
        <a:p>
          <a:endParaRPr lang="en-US"/>
        </a:p>
      </dgm:t>
    </dgm:pt>
    <dgm:pt modelId="{6E1D8250-5C99-4A45-88CA-2C75D0761104}" type="pres">
      <dgm:prSet presAssocID="{FDE74ABC-6681-4F2B-B211-05C1434D2FB6}" presName="posSpace" presStyleCnt="0"/>
      <dgm:spPr/>
    </dgm:pt>
    <dgm:pt modelId="{F81AF086-AA87-4549-B1AA-3C9006C728BF}" type="pres">
      <dgm:prSet presAssocID="{FDE74ABC-6681-4F2B-B211-05C1434D2FB6}" presName="vertFlow" presStyleCnt="0"/>
      <dgm:spPr/>
    </dgm:pt>
    <dgm:pt modelId="{5D9696E8-1971-43EC-9C9F-24FFE3C3C131}" type="pres">
      <dgm:prSet presAssocID="{FDE74ABC-6681-4F2B-B211-05C1434D2FB6}" presName="topSpace" presStyleCnt="0"/>
      <dgm:spPr/>
    </dgm:pt>
    <dgm:pt modelId="{C6898BFC-A3D2-44FA-A598-79911B32BBC7}" type="pres">
      <dgm:prSet presAssocID="{FDE74ABC-6681-4F2B-B211-05C1434D2FB6}" presName="firstComp" presStyleCnt="0"/>
      <dgm:spPr/>
    </dgm:pt>
    <dgm:pt modelId="{7FB2AE27-D198-4B53-BAC8-4E25AEB11767}" type="pres">
      <dgm:prSet presAssocID="{FDE74ABC-6681-4F2B-B211-05C1434D2FB6}" presName="firstChild" presStyleLbl="bgAccFollowNode1" presStyleIdx="0" presStyleCnt="2" custScaleX="136727" custLinFactNeighborX="-19342" custLinFactNeighborY="-15963"/>
      <dgm:spPr/>
      <dgm:t>
        <a:bodyPr/>
        <a:lstStyle/>
        <a:p>
          <a:endParaRPr lang="en-US"/>
        </a:p>
      </dgm:t>
    </dgm:pt>
    <dgm:pt modelId="{B869F04D-D611-4FF7-A7EB-72DB41C3F801}" type="pres">
      <dgm:prSet presAssocID="{FDE74ABC-6681-4F2B-B211-05C1434D2FB6}" presName="firstChildTx" presStyleLbl="bgAccFollowNode1" presStyleIdx="0" presStyleCnt="2">
        <dgm:presLayoutVars>
          <dgm:bulletEnabled val="1"/>
        </dgm:presLayoutVars>
      </dgm:prSet>
      <dgm:spPr/>
      <dgm:t>
        <a:bodyPr/>
        <a:lstStyle/>
        <a:p>
          <a:endParaRPr lang="en-US"/>
        </a:p>
      </dgm:t>
    </dgm:pt>
    <dgm:pt modelId="{637A6175-68EC-49B9-865C-EAEB84DBF7B7}" type="pres">
      <dgm:prSet presAssocID="{51E4502F-D123-43F7-A8DC-CD44923FA3ED}" presName="comp" presStyleCnt="0"/>
      <dgm:spPr/>
    </dgm:pt>
    <dgm:pt modelId="{7DF2F3FD-605A-4ACB-974E-828C3002D984}" type="pres">
      <dgm:prSet presAssocID="{51E4502F-D123-43F7-A8DC-CD44923FA3ED}" presName="child" presStyleLbl="bgAccFollowNode1" presStyleIdx="1" presStyleCnt="2" custScaleX="137007" custLinFactNeighborX="-19677" custLinFactNeighborY="-10328"/>
      <dgm:spPr/>
      <dgm:t>
        <a:bodyPr/>
        <a:lstStyle/>
        <a:p>
          <a:endParaRPr lang="en-US"/>
        </a:p>
      </dgm:t>
    </dgm:pt>
    <dgm:pt modelId="{6E20A1BB-13FE-4019-9F77-129B19CBF671}" type="pres">
      <dgm:prSet presAssocID="{51E4502F-D123-43F7-A8DC-CD44923FA3ED}" presName="childTx" presStyleLbl="bgAccFollowNode1" presStyleIdx="1" presStyleCnt="2">
        <dgm:presLayoutVars>
          <dgm:bulletEnabled val="1"/>
        </dgm:presLayoutVars>
      </dgm:prSet>
      <dgm:spPr/>
      <dgm:t>
        <a:bodyPr/>
        <a:lstStyle/>
        <a:p>
          <a:endParaRPr lang="en-US"/>
        </a:p>
      </dgm:t>
    </dgm:pt>
    <dgm:pt modelId="{667A4C6F-BE26-4A79-8106-AB2882ACEC34}" type="pres">
      <dgm:prSet presAssocID="{FDE74ABC-6681-4F2B-B211-05C1434D2FB6}" presName="negSpace" presStyleCnt="0"/>
      <dgm:spPr/>
    </dgm:pt>
    <dgm:pt modelId="{D63DFC75-BA62-4DA3-9CF3-DC8C3A4FFE4B}" type="pres">
      <dgm:prSet presAssocID="{FDE74ABC-6681-4F2B-B211-05C1434D2FB6}" presName="circle" presStyleLbl="node1" presStyleIdx="0" presStyleCnt="1" custScaleX="59066" custScaleY="45726" custLinFactNeighborX="-41044" custLinFactNeighborY="-8378"/>
      <dgm:spPr/>
      <dgm:t>
        <a:bodyPr/>
        <a:lstStyle/>
        <a:p>
          <a:endParaRPr lang="en-US"/>
        </a:p>
      </dgm:t>
    </dgm:pt>
  </dgm:ptLst>
  <dgm:cxnLst>
    <dgm:cxn modelId="{7EAECBF7-F9FE-4C6F-9EFC-06CE02F34242}" srcId="{FDE74ABC-6681-4F2B-B211-05C1434D2FB6}" destId="{51E4502F-D123-43F7-A8DC-CD44923FA3ED}" srcOrd="1" destOrd="0" parTransId="{9339AD1C-953C-42E0-AD2E-25D55C07FD99}" sibTransId="{26FA8E7F-2B7D-44F3-9DED-17D30AC58E29}"/>
    <dgm:cxn modelId="{B2EDF066-FE6A-410E-B0F0-52D21DB3F94B}" type="presOf" srcId="{51E4502F-D123-43F7-A8DC-CD44923FA3ED}" destId="{7DF2F3FD-605A-4ACB-974E-828C3002D984}" srcOrd="0" destOrd="0" presId="urn:microsoft.com/office/officeart/2005/8/layout/hList9"/>
    <dgm:cxn modelId="{F5DCAEBE-CDEB-41A5-8C2A-8E474AD0D668}" srcId="{FDE74ABC-6681-4F2B-B211-05C1434D2FB6}" destId="{7B69B977-0AA0-4799-9034-D52A80983268}" srcOrd="0" destOrd="0" parTransId="{1F6B1E98-1561-4787-9E5C-2C890C03CF84}" sibTransId="{DF0D3306-8ED5-40E6-8E45-66C20CBC741B}"/>
    <dgm:cxn modelId="{10591551-29E6-490B-8721-17C3045C068A}" type="presOf" srcId="{51E4502F-D123-43F7-A8DC-CD44923FA3ED}" destId="{6E20A1BB-13FE-4019-9F77-129B19CBF671}" srcOrd="1" destOrd="0" presId="urn:microsoft.com/office/officeart/2005/8/layout/hList9"/>
    <dgm:cxn modelId="{B9F731AC-8D5E-4DAA-BC33-EE994B978FB3}" type="presOf" srcId="{158B27FD-B02D-45EB-AB78-339FB677F073}" destId="{EAC0FB66-230F-4AA0-9D3F-C64F8FE10A16}" srcOrd="0" destOrd="0" presId="urn:microsoft.com/office/officeart/2005/8/layout/hList9"/>
    <dgm:cxn modelId="{0B97F3CB-CCE2-4E7A-9D76-5FB4BC807C48}" type="presOf" srcId="{7B69B977-0AA0-4799-9034-D52A80983268}" destId="{B869F04D-D611-4FF7-A7EB-72DB41C3F801}" srcOrd="1" destOrd="0" presId="urn:microsoft.com/office/officeart/2005/8/layout/hList9"/>
    <dgm:cxn modelId="{63A7D9F3-7185-429D-8361-3722A8D29D6A}" srcId="{158B27FD-B02D-45EB-AB78-339FB677F073}" destId="{FDE74ABC-6681-4F2B-B211-05C1434D2FB6}" srcOrd="0" destOrd="0" parTransId="{D2BC9F9E-AE37-4CE8-A3DB-F7E421348A48}" sibTransId="{6D64F949-40FF-488A-90F3-3DA1E207644B}"/>
    <dgm:cxn modelId="{E70416BD-FEF8-423D-B89F-510FACCA88E9}" type="presOf" srcId="{FDE74ABC-6681-4F2B-B211-05C1434D2FB6}" destId="{D63DFC75-BA62-4DA3-9CF3-DC8C3A4FFE4B}" srcOrd="0" destOrd="0" presId="urn:microsoft.com/office/officeart/2005/8/layout/hList9"/>
    <dgm:cxn modelId="{5DDF792D-5151-4189-BF2A-28F98C14864A}" type="presOf" srcId="{7B69B977-0AA0-4799-9034-D52A80983268}" destId="{7FB2AE27-D198-4B53-BAC8-4E25AEB11767}" srcOrd="0" destOrd="0" presId="urn:microsoft.com/office/officeart/2005/8/layout/hList9"/>
    <dgm:cxn modelId="{EA53DC84-C497-4F18-B0F8-55EB0833BAD6}" type="presParOf" srcId="{EAC0FB66-230F-4AA0-9D3F-C64F8FE10A16}" destId="{6E1D8250-5C99-4A45-88CA-2C75D0761104}" srcOrd="0" destOrd="0" presId="urn:microsoft.com/office/officeart/2005/8/layout/hList9"/>
    <dgm:cxn modelId="{09117543-72C9-41DB-B130-9E8F3E208549}" type="presParOf" srcId="{EAC0FB66-230F-4AA0-9D3F-C64F8FE10A16}" destId="{F81AF086-AA87-4549-B1AA-3C9006C728BF}" srcOrd="1" destOrd="0" presId="urn:microsoft.com/office/officeart/2005/8/layout/hList9"/>
    <dgm:cxn modelId="{CD6CCE2D-5C24-4ACC-8F20-919A70FA3B36}" type="presParOf" srcId="{F81AF086-AA87-4549-B1AA-3C9006C728BF}" destId="{5D9696E8-1971-43EC-9C9F-24FFE3C3C131}" srcOrd="0" destOrd="0" presId="urn:microsoft.com/office/officeart/2005/8/layout/hList9"/>
    <dgm:cxn modelId="{0D4A09A4-B024-44CD-8EF7-D6D8676EBEEF}" type="presParOf" srcId="{F81AF086-AA87-4549-B1AA-3C9006C728BF}" destId="{C6898BFC-A3D2-44FA-A598-79911B32BBC7}" srcOrd="1" destOrd="0" presId="urn:microsoft.com/office/officeart/2005/8/layout/hList9"/>
    <dgm:cxn modelId="{A3742633-EC57-44BA-A7AF-302A8DBFAD5B}" type="presParOf" srcId="{C6898BFC-A3D2-44FA-A598-79911B32BBC7}" destId="{7FB2AE27-D198-4B53-BAC8-4E25AEB11767}" srcOrd="0" destOrd="0" presId="urn:microsoft.com/office/officeart/2005/8/layout/hList9"/>
    <dgm:cxn modelId="{8001034D-9823-4269-992D-A76523017D80}" type="presParOf" srcId="{C6898BFC-A3D2-44FA-A598-79911B32BBC7}" destId="{B869F04D-D611-4FF7-A7EB-72DB41C3F801}" srcOrd="1" destOrd="0" presId="urn:microsoft.com/office/officeart/2005/8/layout/hList9"/>
    <dgm:cxn modelId="{96E09844-FB53-4F09-8B66-A8D4A3B02335}" type="presParOf" srcId="{F81AF086-AA87-4549-B1AA-3C9006C728BF}" destId="{637A6175-68EC-49B9-865C-EAEB84DBF7B7}" srcOrd="2" destOrd="0" presId="urn:microsoft.com/office/officeart/2005/8/layout/hList9"/>
    <dgm:cxn modelId="{881D5462-430D-4B29-97C2-9A26CED0453B}" type="presParOf" srcId="{637A6175-68EC-49B9-865C-EAEB84DBF7B7}" destId="{7DF2F3FD-605A-4ACB-974E-828C3002D984}" srcOrd="0" destOrd="0" presId="urn:microsoft.com/office/officeart/2005/8/layout/hList9"/>
    <dgm:cxn modelId="{27199C47-511F-465C-A9BE-4DB0ED29772A}" type="presParOf" srcId="{637A6175-68EC-49B9-865C-EAEB84DBF7B7}" destId="{6E20A1BB-13FE-4019-9F77-129B19CBF671}" srcOrd="1" destOrd="0" presId="urn:microsoft.com/office/officeart/2005/8/layout/hList9"/>
    <dgm:cxn modelId="{A5E275D4-C956-4497-885B-D11C9D1EC3C6}" type="presParOf" srcId="{EAC0FB66-230F-4AA0-9D3F-C64F8FE10A16}" destId="{667A4C6F-BE26-4A79-8106-AB2882ACEC34}" srcOrd="2" destOrd="0" presId="urn:microsoft.com/office/officeart/2005/8/layout/hList9"/>
    <dgm:cxn modelId="{5C5BCA08-6E35-4B05-AA06-18439DB460A3}" type="presParOf" srcId="{EAC0FB66-230F-4AA0-9D3F-C64F8FE10A16}" destId="{D63DFC75-BA62-4DA3-9CF3-DC8C3A4FFE4B}"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C539F91-C00E-4EA9-9DF4-CA29C794616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2B8EECC-4C00-4029-ACBA-8F99E583A05D}">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3600" dirty="0" err="1" smtClean="0">
              <a:solidFill>
                <a:schemeClr val="tx1"/>
              </a:solidFill>
              <a:latin typeface="Times New Roman" pitchFamily="18" charset="0"/>
              <a:cs typeface="Times New Roman" pitchFamily="18" charset="0"/>
            </a:rPr>
            <a:t>Dakwaan</a:t>
          </a:r>
          <a:endParaRPr lang="en-US" sz="3600" dirty="0">
            <a:solidFill>
              <a:schemeClr val="tx1"/>
            </a:solidFill>
            <a:latin typeface="Times New Roman" pitchFamily="18" charset="0"/>
            <a:cs typeface="Times New Roman" pitchFamily="18" charset="0"/>
          </a:endParaRPr>
        </a:p>
      </dgm:t>
    </dgm:pt>
    <dgm:pt modelId="{059CEA4C-EE49-4F2B-9BD4-363A70B9565A}" type="parTrans" cxnId="{A821D3DE-29E8-4C72-AE6F-06AB9396B237}">
      <dgm:prSet/>
      <dgm:spPr/>
      <dgm:t>
        <a:bodyPr/>
        <a:lstStyle/>
        <a:p>
          <a:endParaRPr lang="en-US"/>
        </a:p>
      </dgm:t>
    </dgm:pt>
    <dgm:pt modelId="{5DD280CA-8553-42B6-9EF1-52E917D1CE4E}" type="sibTrans" cxnId="{A821D3DE-29E8-4C72-AE6F-06AB9396B237}">
      <dgm:prSet/>
      <dgm:spPr/>
      <dgm:t>
        <a:bodyPr/>
        <a:lstStyle/>
        <a:p>
          <a:endParaRPr lang="en-US"/>
        </a:p>
      </dgm:t>
    </dgm:pt>
    <dgm:pt modelId="{E5E134F1-96BF-44FD-AAC3-289E66750C34}">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2000" dirty="0" smtClean="0">
              <a:latin typeface="Times New Roman"/>
              <a:ea typeface="Times New Roman"/>
            </a:rPr>
            <a:t>S</a:t>
          </a:r>
          <a:r>
            <a:rPr lang="id-ID" sz="2000" dirty="0" smtClean="0">
              <a:latin typeface="Times New Roman"/>
              <a:ea typeface="Times New Roman"/>
            </a:rPr>
            <a:t>urat dakwaan diartikan oleh para ahli hukum berupa surat akta yang </a:t>
          </a:r>
          <a:r>
            <a:rPr lang="en-US" sz="2000" dirty="0" smtClean="0">
              <a:latin typeface="Times New Roman"/>
              <a:ea typeface="Times New Roman"/>
            </a:rPr>
            <a:t>  </a:t>
          </a:r>
          <a:r>
            <a:rPr lang="id-ID" sz="2000" dirty="0" smtClean="0">
              <a:latin typeface="Times New Roman"/>
              <a:ea typeface="Times New Roman"/>
            </a:rPr>
            <a:t>memuat perumusan maupun simpulan dari hasil pemeriksaan penyidik yang kemudian dihubungkan dengan pasal tindak pidana yang dilanggar dan didakwakan kepada terdakwa. Surat dakwaan tersebutlah yang menjadi dasar pemeriksaan bagi hakim dalam sidang pengadilan</a:t>
          </a:r>
          <a:endParaRPr lang="en-US" sz="2000" dirty="0"/>
        </a:p>
      </dgm:t>
    </dgm:pt>
    <dgm:pt modelId="{7E282693-40E2-4DF6-BE3E-9C2EB8B0BA83}" type="parTrans" cxnId="{FC693FFC-54B2-4CF5-B067-913B0B870E6C}">
      <dgm:prSet/>
      <dgm:spPr/>
      <dgm:t>
        <a:bodyPr/>
        <a:lstStyle/>
        <a:p>
          <a:endParaRPr lang="en-US"/>
        </a:p>
      </dgm:t>
    </dgm:pt>
    <dgm:pt modelId="{BE18AEB9-6129-4941-8B27-3D54B6B77CA9}" type="sibTrans" cxnId="{FC693FFC-54B2-4CF5-B067-913B0B870E6C}">
      <dgm:prSet/>
      <dgm:spPr/>
      <dgm:t>
        <a:bodyPr/>
        <a:lstStyle/>
        <a:p>
          <a:endParaRPr lang="en-US"/>
        </a:p>
      </dgm:t>
    </dgm:pt>
    <dgm:pt modelId="{B72F6F8B-EF82-4B7F-A835-CABB46C8B723}">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3600" dirty="0" err="1" smtClean="0">
              <a:solidFill>
                <a:schemeClr val="tx1"/>
              </a:solidFill>
              <a:latin typeface="Times New Roman" pitchFamily="18" charset="0"/>
              <a:cs typeface="Times New Roman" pitchFamily="18" charset="0"/>
            </a:rPr>
            <a:t>Putusan</a:t>
          </a:r>
          <a:endParaRPr lang="en-US" sz="3600" dirty="0">
            <a:solidFill>
              <a:schemeClr val="tx1"/>
            </a:solidFill>
            <a:latin typeface="Times New Roman" pitchFamily="18" charset="0"/>
            <a:cs typeface="Times New Roman" pitchFamily="18" charset="0"/>
          </a:endParaRPr>
        </a:p>
      </dgm:t>
    </dgm:pt>
    <dgm:pt modelId="{3174BA10-A470-4D44-B334-5E5EB3C98B9E}" type="parTrans" cxnId="{A52CF341-8454-4020-88A6-CC2F20F76EEA}">
      <dgm:prSet/>
      <dgm:spPr/>
      <dgm:t>
        <a:bodyPr/>
        <a:lstStyle/>
        <a:p>
          <a:endParaRPr lang="en-US"/>
        </a:p>
      </dgm:t>
    </dgm:pt>
    <dgm:pt modelId="{0D58F863-45F2-4226-94FB-6B54920C14EB}" type="sibTrans" cxnId="{A52CF341-8454-4020-88A6-CC2F20F76EEA}">
      <dgm:prSet/>
      <dgm:spPr/>
      <dgm:t>
        <a:bodyPr/>
        <a:lstStyle/>
        <a:p>
          <a:endParaRPr lang="en-US"/>
        </a:p>
      </dgm:t>
    </dgm:pt>
    <dgm:pt modelId="{716172A0-C17D-4564-9E59-0AFE8340B033}">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1800" dirty="0" err="1" smtClean="0">
              <a:latin typeface="Times New Roman"/>
              <a:ea typeface="Times New Roman"/>
              <a:cs typeface="Arial"/>
            </a:rPr>
            <a:t>putusan</a:t>
          </a:r>
          <a:r>
            <a:rPr lang="en-US" sz="1800" dirty="0" smtClean="0">
              <a:latin typeface="Times New Roman"/>
              <a:ea typeface="Times New Roman"/>
              <a:cs typeface="Arial"/>
            </a:rPr>
            <a:t> hakim </a:t>
          </a:r>
          <a:r>
            <a:rPr lang="en-US" sz="1800" dirty="0" err="1" smtClean="0">
              <a:latin typeface="Times New Roman"/>
              <a:ea typeface="Times New Roman"/>
              <a:cs typeface="Arial"/>
            </a:rPr>
            <a:t>adalah</a:t>
          </a:r>
          <a:r>
            <a:rPr lang="en-US" sz="1800" dirty="0" smtClean="0">
              <a:latin typeface="Times New Roman"/>
              <a:ea typeface="Times New Roman"/>
              <a:cs typeface="Arial"/>
            </a:rPr>
            <a:t> </a:t>
          </a:r>
          <a:r>
            <a:rPr lang="en-US" sz="1800" dirty="0" err="1" smtClean="0">
              <a:latin typeface="Times New Roman"/>
              <a:ea typeface="Times New Roman"/>
              <a:cs typeface="Arial"/>
            </a:rPr>
            <a:t>hasil</a:t>
          </a:r>
          <a:r>
            <a:rPr lang="en-US" sz="1800" dirty="0" smtClean="0">
              <a:latin typeface="Times New Roman"/>
              <a:ea typeface="Times New Roman"/>
              <a:cs typeface="Arial"/>
            </a:rPr>
            <a:t> </a:t>
          </a:r>
          <a:r>
            <a:rPr lang="en-US" sz="1800" dirty="0" err="1" smtClean="0">
              <a:latin typeface="Times New Roman"/>
              <a:ea typeface="Times New Roman"/>
              <a:cs typeface="Arial"/>
            </a:rPr>
            <a:t>musyawarah</a:t>
          </a:r>
          <a:r>
            <a:rPr lang="en-US" sz="1800" dirty="0" smtClean="0">
              <a:latin typeface="Times New Roman"/>
              <a:ea typeface="Times New Roman"/>
              <a:cs typeface="Arial"/>
            </a:rPr>
            <a:t> yang </a:t>
          </a:r>
          <a:r>
            <a:rPr lang="en-US" sz="1800" dirty="0" err="1" smtClean="0">
              <a:latin typeface="Times New Roman"/>
              <a:ea typeface="Times New Roman"/>
              <a:cs typeface="Arial"/>
            </a:rPr>
            <a:t>bertitik</a:t>
          </a:r>
          <a:r>
            <a:rPr lang="en-US" sz="1800" dirty="0" smtClean="0">
              <a:latin typeface="Times New Roman"/>
              <a:ea typeface="Times New Roman"/>
              <a:cs typeface="Arial"/>
            </a:rPr>
            <a:t> </a:t>
          </a:r>
          <a:r>
            <a:rPr lang="en-US" sz="1800" dirty="0" err="1" smtClean="0">
              <a:latin typeface="Times New Roman"/>
              <a:ea typeface="Times New Roman"/>
              <a:cs typeface="Arial"/>
            </a:rPr>
            <a:t>tolak</a:t>
          </a:r>
          <a:r>
            <a:rPr lang="en-US" sz="1800" dirty="0" smtClean="0">
              <a:latin typeface="Times New Roman"/>
              <a:ea typeface="Times New Roman"/>
              <a:cs typeface="Arial"/>
            </a:rPr>
            <a:t> </a:t>
          </a:r>
          <a:r>
            <a:rPr lang="en-US" sz="1800" dirty="0" err="1" smtClean="0">
              <a:latin typeface="Times New Roman"/>
              <a:ea typeface="Times New Roman"/>
              <a:cs typeface="Arial"/>
            </a:rPr>
            <a:t>dari</a:t>
          </a:r>
          <a:r>
            <a:rPr lang="en-US" sz="1800" dirty="0" smtClean="0">
              <a:latin typeface="Times New Roman"/>
              <a:ea typeface="Times New Roman"/>
              <a:cs typeface="Arial"/>
            </a:rPr>
            <a:t> </a:t>
          </a:r>
          <a:r>
            <a:rPr lang="en-US" sz="1800" dirty="0" err="1" smtClean="0">
              <a:latin typeface="Times New Roman"/>
              <a:ea typeface="Times New Roman"/>
              <a:cs typeface="Arial"/>
            </a:rPr>
            <a:t>surat</a:t>
          </a:r>
          <a:r>
            <a:rPr lang="en-US" sz="1800" dirty="0" smtClean="0">
              <a:latin typeface="Times New Roman"/>
              <a:ea typeface="Times New Roman"/>
              <a:cs typeface="Arial"/>
            </a:rPr>
            <a:t> </a:t>
          </a:r>
          <a:r>
            <a:rPr lang="en-US" sz="1800" dirty="0" err="1" smtClean="0">
              <a:latin typeface="Times New Roman"/>
              <a:ea typeface="Times New Roman"/>
              <a:cs typeface="Arial"/>
            </a:rPr>
            <a:t>dakwaan</a:t>
          </a:r>
          <a:r>
            <a:rPr lang="en-US" sz="1800" dirty="0" smtClean="0">
              <a:latin typeface="Times New Roman"/>
              <a:ea typeface="Times New Roman"/>
              <a:cs typeface="Arial"/>
            </a:rPr>
            <a:t> </a:t>
          </a:r>
          <a:r>
            <a:rPr lang="en-US" sz="1800" dirty="0" err="1" smtClean="0">
              <a:latin typeface="Times New Roman"/>
              <a:ea typeface="Times New Roman"/>
              <a:cs typeface="Arial"/>
            </a:rPr>
            <a:t>dengan</a:t>
          </a:r>
          <a:r>
            <a:rPr lang="en-US" sz="1800" dirty="0" smtClean="0">
              <a:latin typeface="Times New Roman"/>
              <a:ea typeface="Times New Roman"/>
              <a:cs typeface="Arial"/>
            </a:rPr>
            <a:t> </a:t>
          </a:r>
          <a:r>
            <a:rPr lang="en-US" sz="1800" dirty="0" err="1" smtClean="0">
              <a:latin typeface="Times New Roman"/>
              <a:ea typeface="Times New Roman"/>
              <a:cs typeface="Arial"/>
            </a:rPr>
            <a:t>segala</a:t>
          </a:r>
          <a:r>
            <a:rPr lang="en-US" sz="1800" dirty="0" smtClean="0">
              <a:latin typeface="Times New Roman"/>
              <a:ea typeface="Times New Roman"/>
              <a:cs typeface="Arial"/>
            </a:rPr>
            <a:t> </a:t>
          </a:r>
          <a:r>
            <a:rPr lang="en-US" sz="1800" dirty="0" err="1" smtClean="0">
              <a:latin typeface="Times New Roman"/>
              <a:ea typeface="Times New Roman"/>
              <a:cs typeface="Arial"/>
            </a:rPr>
            <a:t>sesuatu</a:t>
          </a:r>
          <a:r>
            <a:rPr lang="en-US" sz="1800" dirty="0" smtClean="0">
              <a:latin typeface="Times New Roman"/>
              <a:ea typeface="Times New Roman"/>
              <a:cs typeface="Arial"/>
            </a:rPr>
            <a:t> yang </a:t>
          </a:r>
          <a:r>
            <a:rPr lang="en-US" sz="1800" dirty="0" err="1" smtClean="0">
              <a:latin typeface="Times New Roman"/>
              <a:ea typeface="Times New Roman"/>
              <a:cs typeface="Arial"/>
            </a:rPr>
            <a:t>terbukti</a:t>
          </a:r>
          <a:r>
            <a:rPr lang="en-US" sz="1800" dirty="0" smtClean="0">
              <a:latin typeface="Times New Roman"/>
              <a:ea typeface="Times New Roman"/>
              <a:cs typeface="Arial"/>
            </a:rPr>
            <a:t> </a:t>
          </a:r>
          <a:r>
            <a:rPr lang="en-US" sz="1800" dirty="0" err="1" smtClean="0">
              <a:latin typeface="Times New Roman"/>
              <a:ea typeface="Times New Roman"/>
              <a:cs typeface="Arial"/>
            </a:rPr>
            <a:t>dalam</a:t>
          </a:r>
          <a:r>
            <a:rPr lang="en-US" sz="1800" dirty="0" smtClean="0">
              <a:latin typeface="Times New Roman"/>
              <a:ea typeface="Times New Roman"/>
              <a:cs typeface="Arial"/>
            </a:rPr>
            <a:t> </a:t>
          </a:r>
          <a:r>
            <a:rPr lang="en-US" sz="1800" dirty="0" err="1" smtClean="0">
              <a:latin typeface="Times New Roman"/>
              <a:ea typeface="Times New Roman"/>
              <a:cs typeface="Arial"/>
            </a:rPr>
            <a:t>pemeriksaan</a:t>
          </a:r>
          <a:r>
            <a:rPr lang="en-US" sz="1800" dirty="0" smtClean="0">
              <a:latin typeface="Times New Roman"/>
              <a:ea typeface="Times New Roman"/>
              <a:cs typeface="Arial"/>
            </a:rPr>
            <a:t> </a:t>
          </a:r>
          <a:r>
            <a:rPr lang="en-US" sz="1800" dirty="0" err="1" smtClean="0">
              <a:latin typeface="Times New Roman"/>
              <a:ea typeface="Times New Roman"/>
              <a:cs typeface="Arial"/>
            </a:rPr>
            <a:t>Disidang</a:t>
          </a:r>
          <a:r>
            <a:rPr lang="en-US" sz="1800" dirty="0" smtClean="0">
              <a:latin typeface="Times New Roman"/>
              <a:ea typeface="Times New Roman"/>
              <a:cs typeface="Arial"/>
            </a:rPr>
            <a:t> </a:t>
          </a:r>
          <a:r>
            <a:rPr lang="en-US" sz="1800" dirty="0" err="1" smtClean="0">
              <a:latin typeface="Times New Roman"/>
              <a:ea typeface="Times New Roman"/>
              <a:cs typeface="Arial"/>
            </a:rPr>
            <a:t>pengadilan</a:t>
          </a:r>
          <a:r>
            <a:rPr lang="en-US" sz="1800" dirty="0" smtClean="0">
              <a:latin typeface="Times New Roman"/>
              <a:ea typeface="Times New Roman"/>
              <a:cs typeface="Arial"/>
            </a:rPr>
            <a:t>. </a:t>
          </a:r>
          <a:r>
            <a:rPr lang="en-US" sz="1800" dirty="0" err="1" smtClean="0">
              <a:latin typeface="Times New Roman"/>
              <a:ea typeface="Times New Roman"/>
              <a:cs typeface="Arial"/>
            </a:rPr>
            <a:t>Dalam</a:t>
          </a:r>
          <a:r>
            <a:rPr lang="en-US" sz="1800" dirty="0" smtClean="0">
              <a:latin typeface="Times New Roman"/>
              <a:ea typeface="Times New Roman"/>
              <a:cs typeface="Arial"/>
            </a:rPr>
            <a:t> </a:t>
          </a:r>
          <a:r>
            <a:rPr lang="en-US" sz="1800" dirty="0" err="1" smtClean="0">
              <a:latin typeface="Times New Roman"/>
              <a:ea typeface="Times New Roman"/>
              <a:cs typeface="Arial"/>
            </a:rPr>
            <a:t>Pasal</a:t>
          </a:r>
          <a:r>
            <a:rPr lang="en-US" sz="1800" dirty="0" smtClean="0">
              <a:latin typeface="Times New Roman"/>
              <a:ea typeface="Times New Roman"/>
              <a:cs typeface="Arial"/>
            </a:rPr>
            <a:t> 1 </a:t>
          </a:r>
          <a:r>
            <a:rPr lang="en-US" sz="1800" dirty="0" err="1" smtClean="0">
              <a:latin typeface="Times New Roman"/>
              <a:ea typeface="Times New Roman"/>
              <a:cs typeface="Arial"/>
            </a:rPr>
            <a:t>butir</a:t>
          </a:r>
          <a:r>
            <a:rPr lang="en-US" sz="1800" dirty="0" smtClean="0">
              <a:latin typeface="Times New Roman"/>
              <a:ea typeface="Times New Roman"/>
              <a:cs typeface="Arial"/>
            </a:rPr>
            <a:t> 11 </a:t>
          </a:r>
          <a:r>
            <a:rPr lang="en-US" sz="1800" dirty="0" err="1" smtClean="0">
              <a:latin typeface="Times New Roman"/>
              <a:ea typeface="Times New Roman"/>
              <a:cs typeface="Arial"/>
            </a:rPr>
            <a:t>Kitab</a:t>
          </a:r>
          <a:r>
            <a:rPr lang="en-US" sz="1800" dirty="0" smtClean="0">
              <a:latin typeface="Times New Roman"/>
              <a:ea typeface="Times New Roman"/>
              <a:cs typeface="Arial"/>
            </a:rPr>
            <a:t> </a:t>
          </a:r>
          <a:r>
            <a:rPr lang="en-US" sz="1800" dirty="0" err="1" smtClean="0">
              <a:latin typeface="Times New Roman"/>
              <a:ea typeface="Times New Roman"/>
              <a:cs typeface="Arial"/>
            </a:rPr>
            <a:t>Undang-Undang</a:t>
          </a:r>
          <a:r>
            <a:rPr lang="en-US" sz="1800" dirty="0" smtClean="0">
              <a:latin typeface="Times New Roman"/>
              <a:ea typeface="Times New Roman"/>
              <a:cs typeface="Arial"/>
            </a:rPr>
            <a:t> </a:t>
          </a:r>
          <a:r>
            <a:rPr lang="en-US" sz="1800" dirty="0" err="1" smtClean="0">
              <a:latin typeface="Times New Roman"/>
              <a:ea typeface="Times New Roman"/>
              <a:cs typeface="Arial"/>
            </a:rPr>
            <a:t>Hukum</a:t>
          </a:r>
          <a:r>
            <a:rPr lang="en-US" sz="1800" dirty="0" smtClean="0">
              <a:latin typeface="Times New Roman"/>
              <a:ea typeface="Times New Roman"/>
              <a:cs typeface="Arial"/>
            </a:rPr>
            <a:t> </a:t>
          </a:r>
          <a:r>
            <a:rPr lang="en-US" sz="1800" dirty="0" err="1" smtClean="0">
              <a:latin typeface="Times New Roman"/>
              <a:ea typeface="Times New Roman"/>
              <a:cs typeface="Arial"/>
            </a:rPr>
            <a:t>Acara</a:t>
          </a:r>
          <a:r>
            <a:rPr lang="en-US" sz="1800" dirty="0" smtClean="0">
              <a:latin typeface="Times New Roman"/>
              <a:ea typeface="Times New Roman"/>
              <a:cs typeface="Arial"/>
            </a:rPr>
            <a:t> </a:t>
          </a:r>
          <a:r>
            <a:rPr lang="en-US" sz="1800" dirty="0" err="1" smtClean="0">
              <a:latin typeface="Times New Roman"/>
              <a:ea typeface="Times New Roman"/>
              <a:cs typeface="Arial"/>
            </a:rPr>
            <a:t>Pidana</a:t>
          </a:r>
          <a:r>
            <a:rPr lang="en-US" sz="1800" dirty="0" smtClean="0">
              <a:latin typeface="Times New Roman"/>
              <a:ea typeface="Times New Roman"/>
              <a:cs typeface="Arial"/>
            </a:rPr>
            <a:t>, </a:t>
          </a:r>
          <a:r>
            <a:rPr lang="en-US" sz="1800" dirty="0" err="1" smtClean="0">
              <a:latin typeface="Times New Roman"/>
              <a:ea typeface="Times New Roman"/>
              <a:cs typeface="Arial"/>
            </a:rPr>
            <a:t>disebutkan</a:t>
          </a:r>
          <a:r>
            <a:rPr lang="en-US" sz="1800" dirty="0" smtClean="0">
              <a:latin typeface="Times New Roman"/>
              <a:ea typeface="Times New Roman"/>
              <a:cs typeface="Arial"/>
            </a:rPr>
            <a:t> </a:t>
          </a:r>
          <a:r>
            <a:rPr lang="en-US" sz="1800" dirty="0" err="1" smtClean="0">
              <a:latin typeface="Times New Roman"/>
              <a:ea typeface="Times New Roman"/>
              <a:cs typeface="Arial"/>
            </a:rPr>
            <a:t>bahwa</a:t>
          </a:r>
          <a:r>
            <a:rPr lang="en-US" sz="1800" dirty="0" smtClean="0">
              <a:latin typeface="Times New Roman"/>
              <a:ea typeface="Times New Roman"/>
              <a:cs typeface="Arial"/>
            </a:rPr>
            <a:t> </a:t>
          </a:r>
          <a:r>
            <a:rPr lang="en-US" sz="1800" dirty="0" err="1" smtClean="0">
              <a:latin typeface="Times New Roman"/>
              <a:ea typeface="Times New Roman"/>
              <a:cs typeface="Arial"/>
            </a:rPr>
            <a:t>Putusan</a:t>
          </a:r>
          <a:r>
            <a:rPr lang="en-US" sz="1800" dirty="0" smtClean="0">
              <a:latin typeface="Times New Roman"/>
              <a:ea typeface="Times New Roman"/>
              <a:cs typeface="Arial"/>
            </a:rPr>
            <a:t> </a:t>
          </a:r>
          <a:r>
            <a:rPr lang="en-US" sz="1800" dirty="0" err="1" smtClean="0">
              <a:latin typeface="Times New Roman"/>
              <a:ea typeface="Times New Roman"/>
              <a:cs typeface="Arial"/>
            </a:rPr>
            <a:t>pengadilan</a:t>
          </a:r>
          <a:r>
            <a:rPr lang="en-US" sz="1800" dirty="0" smtClean="0">
              <a:latin typeface="Times New Roman"/>
              <a:ea typeface="Times New Roman"/>
              <a:cs typeface="Arial"/>
            </a:rPr>
            <a:t> </a:t>
          </a:r>
          <a:r>
            <a:rPr lang="en-US" sz="1800" dirty="0" err="1" smtClean="0">
              <a:latin typeface="Times New Roman"/>
              <a:ea typeface="Times New Roman"/>
              <a:cs typeface="Arial"/>
            </a:rPr>
            <a:t>adalah</a:t>
          </a:r>
          <a:r>
            <a:rPr lang="en-US" sz="1800" dirty="0" smtClean="0">
              <a:latin typeface="Times New Roman"/>
              <a:ea typeface="Times New Roman"/>
              <a:cs typeface="Arial"/>
            </a:rPr>
            <a:t> </a:t>
          </a:r>
          <a:r>
            <a:rPr lang="en-US" sz="1800" dirty="0" err="1" smtClean="0">
              <a:latin typeface="Times New Roman"/>
              <a:ea typeface="Times New Roman"/>
              <a:cs typeface="Arial"/>
            </a:rPr>
            <a:t>pernyataan</a:t>
          </a:r>
          <a:r>
            <a:rPr lang="en-US" sz="1800" dirty="0" smtClean="0">
              <a:latin typeface="Times New Roman"/>
              <a:ea typeface="Times New Roman"/>
              <a:cs typeface="Arial"/>
            </a:rPr>
            <a:t> hakim yang </a:t>
          </a:r>
          <a:r>
            <a:rPr lang="en-US" sz="1800" dirty="0" err="1" smtClean="0">
              <a:latin typeface="Times New Roman"/>
              <a:ea typeface="Times New Roman"/>
              <a:cs typeface="Arial"/>
            </a:rPr>
            <a:t>diucapkan</a:t>
          </a:r>
          <a:r>
            <a:rPr lang="en-US" sz="1800" dirty="0" smtClean="0">
              <a:latin typeface="Times New Roman"/>
              <a:ea typeface="Times New Roman"/>
              <a:cs typeface="Arial"/>
            </a:rPr>
            <a:t> </a:t>
          </a:r>
          <a:r>
            <a:rPr lang="en-US" sz="1800" dirty="0" err="1" smtClean="0">
              <a:latin typeface="Times New Roman"/>
              <a:ea typeface="Times New Roman"/>
              <a:cs typeface="Arial"/>
            </a:rPr>
            <a:t>dalam</a:t>
          </a:r>
          <a:r>
            <a:rPr lang="en-US" sz="1800" dirty="0" smtClean="0">
              <a:latin typeface="Times New Roman"/>
              <a:ea typeface="Times New Roman"/>
              <a:cs typeface="Arial"/>
            </a:rPr>
            <a:t> </a:t>
          </a:r>
          <a:r>
            <a:rPr lang="en-US" sz="1800" dirty="0" err="1" smtClean="0">
              <a:latin typeface="Times New Roman"/>
              <a:ea typeface="Times New Roman"/>
              <a:cs typeface="Arial"/>
            </a:rPr>
            <a:t>sidang</a:t>
          </a:r>
          <a:r>
            <a:rPr lang="en-US" sz="1800" dirty="0" smtClean="0">
              <a:latin typeface="Times New Roman"/>
              <a:ea typeface="Times New Roman"/>
              <a:cs typeface="Arial"/>
            </a:rPr>
            <a:t> </a:t>
          </a:r>
          <a:r>
            <a:rPr lang="en-US" sz="1800" dirty="0" err="1" smtClean="0">
              <a:latin typeface="Times New Roman"/>
              <a:ea typeface="Times New Roman"/>
              <a:cs typeface="Arial"/>
            </a:rPr>
            <a:t>pengadilan</a:t>
          </a:r>
          <a:r>
            <a:rPr lang="en-US" sz="1800" dirty="0" smtClean="0">
              <a:latin typeface="Times New Roman"/>
              <a:ea typeface="Times New Roman"/>
              <a:cs typeface="Arial"/>
            </a:rPr>
            <a:t> </a:t>
          </a:r>
          <a:r>
            <a:rPr lang="en-US" sz="1800" dirty="0" err="1" smtClean="0">
              <a:latin typeface="Times New Roman"/>
              <a:ea typeface="Times New Roman"/>
              <a:cs typeface="Arial"/>
            </a:rPr>
            <a:t>terbuka</a:t>
          </a:r>
          <a:r>
            <a:rPr lang="en-US" sz="1800" dirty="0" smtClean="0">
              <a:latin typeface="Times New Roman"/>
              <a:ea typeface="Times New Roman"/>
              <a:cs typeface="Arial"/>
            </a:rPr>
            <a:t>, yang </a:t>
          </a:r>
          <a:r>
            <a:rPr lang="en-US" sz="1800" dirty="0" err="1" smtClean="0">
              <a:latin typeface="Times New Roman"/>
              <a:ea typeface="Times New Roman"/>
              <a:cs typeface="Arial"/>
            </a:rPr>
            <a:t>dapat</a:t>
          </a:r>
          <a:r>
            <a:rPr lang="en-US" sz="1800" dirty="0" smtClean="0">
              <a:latin typeface="Times New Roman"/>
              <a:ea typeface="Times New Roman"/>
              <a:cs typeface="Arial"/>
            </a:rPr>
            <a:t> </a:t>
          </a:r>
          <a:r>
            <a:rPr lang="en-US" sz="1800" dirty="0" err="1" smtClean="0">
              <a:latin typeface="Times New Roman"/>
              <a:ea typeface="Times New Roman"/>
              <a:cs typeface="Arial"/>
            </a:rPr>
            <a:t>berupa</a:t>
          </a:r>
          <a:r>
            <a:rPr lang="en-US" sz="1800" dirty="0" smtClean="0">
              <a:latin typeface="Times New Roman"/>
              <a:ea typeface="Times New Roman"/>
              <a:cs typeface="Arial"/>
            </a:rPr>
            <a:t> </a:t>
          </a:r>
          <a:r>
            <a:rPr lang="en-US" sz="1800" dirty="0" err="1" smtClean="0">
              <a:latin typeface="Times New Roman"/>
              <a:ea typeface="Times New Roman"/>
              <a:cs typeface="Arial"/>
            </a:rPr>
            <a:t>pemidanaan</a:t>
          </a:r>
          <a:r>
            <a:rPr lang="en-US" sz="1800" dirty="0" smtClean="0">
              <a:latin typeface="Times New Roman"/>
              <a:ea typeface="Times New Roman"/>
              <a:cs typeface="Arial"/>
            </a:rPr>
            <a:t> </a:t>
          </a:r>
          <a:r>
            <a:rPr lang="en-US" sz="1800" dirty="0" err="1" smtClean="0">
              <a:latin typeface="Times New Roman"/>
              <a:ea typeface="Times New Roman"/>
              <a:cs typeface="Arial"/>
            </a:rPr>
            <a:t>atau</a:t>
          </a:r>
          <a:r>
            <a:rPr lang="en-US" sz="1800" dirty="0" smtClean="0">
              <a:latin typeface="Times New Roman"/>
              <a:ea typeface="Times New Roman"/>
              <a:cs typeface="Arial"/>
            </a:rPr>
            <a:t> </a:t>
          </a:r>
          <a:r>
            <a:rPr lang="en-US" sz="1800" dirty="0" err="1" smtClean="0">
              <a:latin typeface="Times New Roman"/>
              <a:ea typeface="Times New Roman"/>
              <a:cs typeface="Arial"/>
            </a:rPr>
            <a:t>bebas</a:t>
          </a:r>
          <a:r>
            <a:rPr lang="en-US" sz="1800" dirty="0" smtClean="0">
              <a:latin typeface="Times New Roman"/>
              <a:ea typeface="Times New Roman"/>
              <a:cs typeface="Arial"/>
            </a:rPr>
            <a:t> </a:t>
          </a:r>
          <a:r>
            <a:rPr lang="en-US" sz="1800" dirty="0" err="1" smtClean="0">
              <a:latin typeface="Times New Roman"/>
              <a:ea typeface="Times New Roman"/>
              <a:cs typeface="Arial"/>
            </a:rPr>
            <a:t>atau</a:t>
          </a:r>
          <a:r>
            <a:rPr lang="en-US" sz="1800" dirty="0" smtClean="0">
              <a:latin typeface="Times New Roman"/>
              <a:ea typeface="Times New Roman"/>
              <a:cs typeface="Arial"/>
            </a:rPr>
            <a:t> </a:t>
          </a:r>
          <a:r>
            <a:rPr lang="en-US" sz="1800" dirty="0" err="1" smtClean="0">
              <a:latin typeface="Times New Roman"/>
              <a:ea typeface="Times New Roman"/>
              <a:cs typeface="Arial"/>
            </a:rPr>
            <a:t>lepas</a:t>
          </a:r>
          <a:r>
            <a:rPr lang="en-US" sz="1800" dirty="0" smtClean="0">
              <a:latin typeface="Times New Roman"/>
              <a:ea typeface="Times New Roman"/>
              <a:cs typeface="Arial"/>
            </a:rPr>
            <a:t> </a:t>
          </a:r>
          <a:r>
            <a:rPr lang="en-US" sz="1800" dirty="0" err="1" smtClean="0">
              <a:latin typeface="Times New Roman"/>
              <a:ea typeface="Times New Roman"/>
              <a:cs typeface="Arial"/>
            </a:rPr>
            <a:t>dari</a:t>
          </a:r>
          <a:r>
            <a:rPr lang="en-US" sz="1800" dirty="0" smtClean="0">
              <a:latin typeface="Times New Roman"/>
              <a:ea typeface="Times New Roman"/>
              <a:cs typeface="Arial"/>
            </a:rPr>
            <a:t> </a:t>
          </a:r>
          <a:r>
            <a:rPr lang="en-US" sz="1800" dirty="0" err="1" smtClean="0">
              <a:latin typeface="Times New Roman"/>
              <a:ea typeface="Times New Roman"/>
              <a:cs typeface="Arial"/>
            </a:rPr>
            <a:t>segala</a:t>
          </a:r>
          <a:r>
            <a:rPr lang="en-US" sz="1800" dirty="0" smtClean="0">
              <a:latin typeface="Times New Roman"/>
              <a:ea typeface="Times New Roman"/>
              <a:cs typeface="Arial"/>
            </a:rPr>
            <a:t> </a:t>
          </a:r>
          <a:r>
            <a:rPr lang="en-US" sz="1800" dirty="0" err="1" smtClean="0">
              <a:latin typeface="Times New Roman"/>
              <a:ea typeface="Times New Roman"/>
              <a:cs typeface="Arial"/>
            </a:rPr>
            <a:t>tuntutan</a:t>
          </a:r>
          <a:r>
            <a:rPr lang="en-US" sz="1800" dirty="0" smtClean="0">
              <a:latin typeface="Times New Roman"/>
              <a:ea typeface="Times New Roman"/>
              <a:cs typeface="Arial"/>
            </a:rPr>
            <a:t> </a:t>
          </a:r>
          <a:r>
            <a:rPr lang="en-US" sz="1800" dirty="0" err="1" smtClean="0">
              <a:latin typeface="Times New Roman"/>
              <a:ea typeface="Times New Roman"/>
              <a:cs typeface="Arial"/>
            </a:rPr>
            <a:t>hukum</a:t>
          </a:r>
          <a:r>
            <a:rPr lang="en-US" sz="1800" dirty="0" smtClean="0">
              <a:latin typeface="Times New Roman"/>
              <a:ea typeface="Times New Roman"/>
              <a:cs typeface="Arial"/>
            </a:rPr>
            <a:t> </a:t>
          </a:r>
          <a:r>
            <a:rPr lang="en-US" sz="1800" dirty="0" err="1" smtClean="0">
              <a:latin typeface="Times New Roman"/>
              <a:ea typeface="Times New Roman"/>
              <a:cs typeface="Arial"/>
            </a:rPr>
            <a:t>dalam</a:t>
          </a:r>
          <a:r>
            <a:rPr lang="en-US" sz="1800" dirty="0" smtClean="0">
              <a:latin typeface="Times New Roman"/>
              <a:ea typeface="Times New Roman"/>
              <a:cs typeface="Arial"/>
            </a:rPr>
            <a:t> </a:t>
          </a:r>
          <a:r>
            <a:rPr lang="en-US" sz="1800" dirty="0" err="1" smtClean="0">
              <a:latin typeface="Times New Roman"/>
              <a:ea typeface="Times New Roman"/>
              <a:cs typeface="Arial"/>
            </a:rPr>
            <a:t>hal</a:t>
          </a:r>
          <a:r>
            <a:rPr lang="en-US" sz="1800" dirty="0" smtClean="0">
              <a:latin typeface="Times New Roman"/>
              <a:ea typeface="Times New Roman"/>
              <a:cs typeface="Arial"/>
            </a:rPr>
            <a:t> </a:t>
          </a:r>
          <a:r>
            <a:rPr lang="en-US" sz="1800" dirty="0" err="1" smtClean="0">
              <a:latin typeface="Times New Roman"/>
              <a:ea typeface="Times New Roman"/>
              <a:cs typeface="Arial"/>
            </a:rPr>
            <a:t>serta</a:t>
          </a:r>
          <a:r>
            <a:rPr lang="en-US" sz="1800" dirty="0" smtClean="0">
              <a:latin typeface="Times New Roman"/>
              <a:ea typeface="Times New Roman"/>
              <a:cs typeface="Arial"/>
            </a:rPr>
            <a:t> </a:t>
          </a:r>
          <a:r>
            <a:rPr lang="en-US" sz="1800" dirty="0" err="1" smtClean="0">
              <a:latin typeface="Times New Roman"/>
              <a:ea typeface="Times New Roman"/>
              <a:cs typeface="Arial"/>
            </a:rPr>
            <a:t>menurut</a:t>
          </a:r>
          <a:r>
            <a:rPr lang="en-US" sz="1800" dirty="0" smtClean="0">
              <a:latin typeface="Times New Roman"/>
              <a:ea typeface="Times New Roman"/>
              <a:cs typeface="Arial"/>
            </a:rPr>
            <a:t> </a:t>
          </a:r>
          <a:r>
            <a:rPr lang="en-US" sz="1800" dirty="0" err="1" smtClean="0">
              <a:latin typeface="Times New Roman"/>
              <a:ea typeface="Times New Roman"/>
              <a:cs typeface="Arial"/>
            </a:rPr>
            <a:t>cara</a:t>
          </a:r>
          <a:r>
            <a:rPr lang="en-US" sz="1800" dirty="0" smtClean="0">
              <a:latin typeface="Times New Roman"/>
              <a:ea typeface="Times New Roman"/>
              <a:cs typeface="Arial"/>
            </a:rPr>
            <a:t> yang </a:t>
          </a:r>
          <a:r>
            <a:rPr lang="en-US" sz="1800" dirty="0" err="1" smtClean="0">
              <a:latin typeface="Times New Roman"/>
              <a:ea typeface="Times New Roman"/>
              <a:cs typeface="Arial"/>
            </a:rPr>
            <a:t>diatur</a:t>
          </a:r>
          <a:r>
            <a:rPr lang="en-US" sz="1800" dirty="0" smtClean="0">
              <a:latin typeface="Times New Roman"/>
              <a:ea typeface="Times New Roman"/>
              <a:cs typeface="Arial"/>
            </a:rPr>
            <a:t> </a:t>
          </a:r>
          <a:r>
            <a:rPr lang="en-US" sz="1800" dirty="0" err="1" smtClean="0">
              <a:latin typeface="Times New Roman"/>
              <a:ea typeface="Times New Roman"/>
              <a:cs typeface="Arial"/>
            </a:rPr>
            <a:t>dalam</a:t>
          </a:r>
          <a:r>
            <a:rPr lang="en-US" sz="1800" dirty="0" smtClean="0">
              <a:latin typeface="Times New Roman"/>
              <a:ea typeface="Times New Roman"/>
              <a:cs typeface="Arial"/>
            </a:rPr>
            <a:t> </a:t>
          </a:r>
          <a:r>
            <a:rPr lang="en-US" sz="1800" dirty="0" err="1" smtClean="0">
              <a:latin typeface="Times New Roman"/>
              <a:ea typeface="Times New Roman"/>
              <a:cs typeface="Arial"/>
            </a:rPr>
            <a:t>Undang-undang</a:t>
          </a:r>
          <a:r>
            <a:rPr lang="en-US" sz="1800" dirty="0" smtClean="0">
              <a:latin typeface="Times New Roman"/>
              <a:ea typeface="Times New Roman"/>
              <a:cs typeface="Arial"/>
            </a:rPr>
            <a:t>.</a:t>
          </a:r>
          <a:endParaRPr lang="en-US" sz="1800" dirty="0"/>
        </a:p>
      </dgm:t>
    </dgm:pt>
    <dgm:pt modelId="{D80C3019-7C1A-4EBC-A42D-EEB1AA97410A}" type="parTrans" cxnId="{49DC3139-A802-404B-A683-76D703104E9A}">
      <dgm:prSet/>
      <dgm:spPr/>
      <dgm:t>
        <a:bodyPr/>
        <a:lstStyle/>
        <a:p>
          <a:endParaRPr lang="en-US"/>
        </a:p>
      </dgm:t>
    </dgm:pt>
    <dgm:pt modelId="{4E59A745-7ACF-4259-BA8D-27C9835E9407}" type="sibTrans" cxnId="{49DC3139-A802-404B-A683-76D703104E9A}">
      <dgm:prSet/>
      <dgm:spPr/>
      <dgm:t>
        <a:bodyPr/>
        <a:lstStyle/>
        <a:p>
          <a:endParaRPr lang="en-US"/>
        </a:p>
      </dgm:t>
    </dgm:pt>
    <dgm:pt modelId="{23F20689-C49E-4B4A-BB9B-4B9FCF4234CB}">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1800" dirty="0" smtClean="0">
              <a:latin typeface="Times New Roman"/>
              <a:cs typeface="Arial"/>
            </a:rPr>
            <a:t>Hakim </a:t>
          </a:r>
          <a:r>
            <a:rPr lang="en-US" sz="1800" dirty="0" err="1" smtClean="0">
              <a:latin typeface="Times New Roman"/>
              <a:cs typeface="Arial"/>
            </a:rPr>
            <a:t>wajib</a:t>
          </a:r>
          <a:r>
            <a:rPr lang="en-US" sz="1800" dirty="0" smtClean="0">
              <a:latin typeface="Times New Roman"/>
              <a:cs typeface="Arial"/>
            </a:rPr>
            <a:t> </a:t>
          </a:r>
          <a:r>
            <a:rPr lang="en-US" sz="1800" dirty="0" err="1" smtClean="0">
              <a:latin typeface="Times New Roman"/>
              <a:cs typeface="Arial"/>
            </a:rPr>
            <a:t>menggali</a:t>
          </a:r>
          <a:r>
            <a:rPr lang="en-US" sz="1800" dirty="0" smtClean="0">
              <a:latin typeface="Times New Roman"/>
              <a:cs typeface="Arial"/>
            </a:rPr>
            <a:t>, </a:t>
          </a:r>
          <a:r>
            <a:rPr lang="en-US" sz="1800" dirty="0" err="1" smtClean="0">
              <a:latin typeface="Times New Roman"/>
              <a:cs typeface="Arial"/>
            </a:rPr>
            <a:t>mengikuti</a:t>
          </a:r>
          <a:r>
            <a:rPr lang="en-US" sz="1800" dirty="0" smtClean="0">
              <a:latin typeface="Times New Roman"/>
              <a:cs typeface="Arial"/>
            </a:rPr>
            <a:t> </a:t>
          </a:r>
          <a:r>
            <a:rPr lang="en-US" sz="1800" dirty="0" err="1" smtClean="0">
              <a:latin typeface="Times New Roman"/>
              <a:cs typeface="Arial"/>
            </a:rPr>
            <a:t>dan</a:t>
          </a:r>
          <a:r>
            <a:rPr lang="en-US" sz="1800" dirty="0" smtClean="0">
              <a:latin typeface="Times New Roman"/>
              <a:cs typeface="Arial"/>
            </a:rPr>
            <a:t> </a:t>
          </a:r>
          <a:r>
            <a:rPr lang="en-US" sz="1800" dirty="0" err="1" smtClean="0">
              <a:latin typeface="Times New Roman"/>
              <a:cs typeface="Arial"/>
            </a:rPr>
            <a:t>memahami</a:t>
          </a:r>
          <a:r>
            <a:rPr lang="en-US" sz="1800" dirty="0" smtClean="0">
              <a:latin typeface="Times New Roman"/>
              <a:cs typeface="Arial"/>
            </a:rPr>
            <a:t> </a:t>
          </a:r>
          <a:r>
            <a:rPr lang="en-US" sz="1800" dirty="0" err="1" smtClean="0">
              <a:latin typeface="Times New Roman"/>
              <a:cs typeface="Arial"/>
            </a:rPr>
            <a:t>nilai</a:t>
          </a:r>
          <a:r>
            <a:rPr lang="en-US" sz="1800" dirty="0" smtClean="0">
              <a:latin typeface="Times New Roman"/>
              <a:cs typeface="Arial"/>
            </a:rPr>
            <a:t> – </a:t>
          </a:r>
          <a:r>
            <a:rPr lang="en-US" sz="1800" dirty="0" err="1" smtClean="0">
              <a:latin typeface="Times New Roman"/>
              <a:cs typeface="Arial"/>
            </a:rPr>
            <a:t>nilai</a:t>
          </a:r>
          <a:r>
            <a:rPr lang="en-US" sz="1800" dirty="0" smtClean="0">
              <a:latin typeface="Times New Roman"/>
              <a:cs typeface="Arial"/>
            </a:rPr>
            <a:t> </a:t>
          </a:r>
          <a:r>
            <a:rPr lang="en-US" sz="1800" dirty="0" err="1" smtClean="0">
              <a:latin typeface="Times New Roman"/>
              <a:cs typeface="Arial"/>
            </a:rPr>
            <a:t>hukum</a:t>
          </a:r>
          <a:r>
            <a:rPr lang="en-US" sz="1800" dirty="0" smtClean="0">
              <a:latin typeface="Times New Roman"/>
              <a:cs typeface="Arial"/>
            </a:rPr>
            <a:t> </a:t>
          </a:r>
          <a:r>
            <a:rPr lang="en-US" sz="1800" dirty="0" err="1" smtClean="0">
              <a:latin typeface="Times New Roman"/>
              <a:cs typeface="Arial"/>
            </a:rPr>
            <a:t>dan</a:t>
          </a:r>
          <a:r>
            <a:rPr lang="en-US" sz="1800" dirty="0" smtClean="0">
              <a:latin typeface="Times New Roman"/>
              <a:cs typeface="Arial"/>
            </a:rPr>
            <a:t> rasa </a:t>
          </a:r>
          <a:r>
            <a:rPr lang="en-US" sz="1800" dirty="0" err="1" smtClean="0">
              <a:latin typeface="Times New Roman"/>
              <a:cs typeface="Arial"/>
            </a:rPr>
            <a:t>keadilan</a:t>
          </a:r>
          <a:r>
            <a:rPr lang="en-US" sz="1800" dirty="0" smtClean="0">
              <a:latin typeface="Times New Roman"/>
              <a:cs typeface="Arial"/>
            </a:rPr>
            <a:t> yang </a:t>
          </a:r>
          <a:r>
            <a:rPr lang="en-US" sz="1800" dirty="0" err="1" smtClean="0">
              <a:latin typeface="Times New Roman"/>
              <a:cs typeface="Arial"/>
            </a:rPr>
            <a:t>hidup</a:t>
          </a:r>
          <a:r>
            <a:rPr lang="en-US" sz="1800" dirty="0" smtClean="0">
              <a:latin typeface="Times New Roman"/>
              <a:cs typeface="Arial"/>
            </a:rPr>
            <a:t> </a:t>
          </a:r>
          <a:r>
            <a:rPr lang="en-US" sz="1800" dirty="0" err="1" smtClean="0">
              <a:latin typeface="Times New Roman"/>
              <a:cs typeface="Arial"/>
            </a:rPr>
            <a:t>dalam</a:t>
          </a:r>
          <a:r>
            <a:rPr lang="en-US" sz="1800" dirty="0" smtClean="0">
              <a:latin typeface="Times New Roman"/>
              <a:cs typeface="Arial"/>
            </a:rPr>
            <a:t> </a:t>
          </a:r>
          <a:r>
            <a:rPr lang="en-US" sz="1800" dirty="0" err="1" smtClean="0">
              <a:latin typeface="Times New Roman"/>
              <a:cs typeface="Arial"/>
            </a:rPr>
            <a:t>masyarakat</a:t>
          </a:r>
          <a:r>
            <a:rPr lang="en-US" sz="1800" dirty="0" smtClean="0">
              <a:latin typeface="Times New Roman"/>
              <a:cs typeface="Arial"/>
            </a:rPr>
            <a:t> </a:t>
          </a:r>
          <a:r>
            <a:rPr lang="en-US" sz="1800" dirty="0" err="1" smtClean="0">
              <a:latin typeface="Times New Roman"/>
              <a:cs typeface="Arial"/>
            </a:rPr>
            <a:t>artinya</a:t>
          </a:r>
          <a:r>
            <a:rPr lang="en-US" sz="1800" dirty="0" smtClean="0">
              <a:latin typeface="Times New Roman"/>
              <a:cs typeface="Arial"/>
            </a:rPr>
            <a:t> hakim </a:t>
          </a:r>
          <a:r>
            <a:rPr lang="en-US" sz="1800" dirty="0" err="1" smtClean="0">
              <a:latin typeface="Times New Roman"/>
              <a:cs typeface="Arial"/>
            </a:rPr>
            <a:t>harus</a:t>
          </a:r>
          <a:r>
            <a:rPr lang="en-US" sz="1800" dirty="0" smtClean="0">
              <a:latin typeface="Times New Roman"/>
              <a:cs typeface="Arial"/>
            </a:rPr>
            <a:t> </a:t>
          </a:r>
          <a:r>
            <a:rPr lang="en-US" sz="1800" dirty="0" err="1" smtClean="0">
              <a:latin typeface="Times New Roman"/>
              <a:cs typeface="Arial"/>
            </a:rPr>
            <a:t>bijkasana</a:t>
          </a:r>
          <a:r>
            <a:rPr lang="en-US" sz="1800" dirty="0" smtClean="0">
              <a:latin typeface="Times New Roman"/>
              <a:cs typeface="Arial"/>
            </a:rPr>
            <a:t> </a:t>
          </a:r>
          <a:r>
            <a:rPr lang="en-US" sz="1800" dirty="0" err="1" smtClean="0">
              <a:latin typeface="Times New Roman"/>
              <a:cs typeface="Arial"/>
            </a:rPr>
            <a:t>dalam</a:t>
          </a:r>
          <a:r>
            <a:rPr lang="en-US" sz="1800" dirty="0" smtClean="0">
              <a:latin typeface="Times New Roman"/>
              <a:cs typeface="Arial"/>
            </a:rPr>
            <a:t> </a:t>
          </a:r>
          <a:r>
            <a:rPr lang="en-US" sz="1800" dirty="0" err="1" smtClean="0">
              <a:latin typeface="Times New Roman"/>
              <a:cs typeface="Arial"/>
            </a:rPr>
            <a:t>memutu</a:t>
          </a:r>
          <a:r>
            <a:rPr lang="en-US" sz="1800" dirty="0" smtClean="0">
              <a:latin typeface="Times New Roman"/>
              <a:cs typeface="Arial"/>
            </a:rPr>
            <a:t> </a:t>
          </a:r>
          <a:r>
            <a:rPr lang="en-US" sz="1800" dirty="0" err="1" smtClean="0">
              <a:latin typeface="Times New Roman"/>
              <a:cs typeface="Arial"/>
            </a:rPr>
            <a:t>perkara</a:t>
          </a:r>
          <a:r>
            <a:rPr lang="en-US" sz="1800" dirty="0" smtClean="0">
              <a:latin typeface="Times New Roman"/>
              <a:cs typeface="Arial"/>
            </a:rPr>
            <a:t> </a:t>
          </a:r>
          <a:endParaRPr lang="en-US" sz="1800" dirty="0"/>
        </a:p>
      </dgm:t>
    </dgm:pt>
    <dgm:pt modelId="{D4EA7A51-5097-436E-B291-77BEE174C659}" type="parTrans" cxnId="{855369EF-F877-4D70-B71A-E6D694231268}">
      <dgm:prSet/>
      <dgm:spPr/>
      <dgm:t>
        <a:bodyPr/>
        <a:lstStyle/>
        <a:p>
          <a:endParaRPr lang="en-US"/>
        </a:p>
      </dgm:t>
    </dgm:pt>
    <dgm:pt modelId="{D93D4925-4F23-4DF7-99CF-F7A698A07340}" type="sibTrans" cxnId="{855369EF-F877-4D70-B71A-E6D694231268}">
      <dgm:prSet/>
      <dgm:spPr/>
      <dgm:t>
        <a:bodyPr/>
        <a:lstStyle/>
        <a:p>
          <a:endParaRPr lang="en-US"/>
        </a:p>
      </dgm:t>
    </dgm:pt>
    <dgm:pt modelId="{936E8012-3AE3-4CDA-B57E-14B7CC85452C}" type="pres">
      <dgm:prSet presAssocID="{EC539F91-C00E-4EA9-9DF4-CA29C7946169}" presName="linearFlow" presStyleCnt="0">
        <dgm:presLayoutVars>
          <dgm:dir/>
          <dgm:animLvl val="lvl"/>
          <dgm:resizeHandles val="exact"/>
        </dgm:presLayoutVars>
      </dgm:prSet>
      <dgm:spPr/>
      <dgm:t>
        <a:bodyPr/>
        <a:lstStyle/>
        <a:p>
          <a:endParaRPr lang="en-US"/>
        </a:p>
      </dgm:t>
    </dgm:pt>
    <dgm:pt modelId="{8C802989-0C29-47F2-A938-90F4AE7767FE}" type="pres">
      <dgm:prSet presAssocID="{C2B8EECC-4C00-4029-ACBA-8F99E583A05D}" presName="composite" presStyleCnt="0"/>
      <dgm:spPr/>
    </dgm:pt>
    <dgm:pt modelId="{673133A7-5BA5-4644-9F94-8730EDF583CC}" type="pres">
      <dgm:prSet presAssocID="{C2B8EECC-4C00-4029-ACBA-8F99E583A05D}" presName="parentText" presStyleLbl="alignNode1" presStyleIdx="0" presStyleCnt="2">
        <dgm:presLayoutVars>
          <dgm:chMax val="1"/>
          <dgm:bulletEnabled val="1"/>
        </dgm:presLayoutVars>
      </dgm:prSet>
      <dgm:spPr/>
      <dgm:t>
        <a:bodyPr/>
        <a:lstStyle/>
        <a:p>
          <a:endParaRPr lang="en-US"/>
        </a:p>
      </dgm:t>
    </dgm:pt>
    <dgm:pt modelId="{E3245BF2-9317-4321-9F10-356397EC51E7}" type="pres">
      <dgm:prSet presAssocID="{C2B8EECC-4C00-4029-ACBA-8F99E583A05D}" presName="descendantText" presStyleLbl="alignAcc1" presStyleIdx="0" presStyleCnt="2">
        <dgm:presLayoutVars>
          <dgm:bulletEnabled val="1"/>
        </dgm:presLayoutVars>
      </dgm:prSet>
      <dgm:spPr/>
      <dgm:t>
        <a:bodyPr/>
        <a:lstStyle/>
        <a:p>
          <a:endParaRPr lang="en-US"/>
        </a:p>
      </dgm:t>
    </dgm:pt>
    <dgm:pt modelId="{FF6FA2A0-0C72-43D7-98F1-CC7A5936B7F4}" type="pres">
      <dgm:prSet presAssocID="{5DD280CA-8553-42B6-9EF1-52E917D1CE4E}" presName="sp" presStyleCnt="0"/>
      <dgm:spPr/>
    </dgm:pt>
    <dgm:pt modelId="{C97E1D6A-8693-4CBA-920B-07A0B5A850A7}" type="pres">
      <dgm:prSet presAssocID="{B72F6F8B-EF82-4B7F-A835-CABB46C8B723}" presName="composite" presStyleCnt="0"/>
      <dgm:spPr/>
    </dgm:pt>
    <dgm:pt modelId="{3D52C681-C66C-4AB3-977D-AA2288E0DDE2}" type="pres">
      <dgm:prSet presAssocID="{B72F6F8B-EF82-4B7F-A835-CABB46C8B723}" presName="parentText" presStyleLbl="alignNode1" presStyleIdx="1" presStyleCnt="2">
        <dgm:presLayoutVars>
          <dgm:chMax val="1"/>
          <dgm:bulletEnabled val="1"/>
        </dgm:presLayoutVars>
      </dgm:prSet>
      <dgm:spPr/>
      <dgm:t>
        <a:bodyPr/>
        <a:lstStyle/>
        <a:p>
          <a:endParaRPr lang="en-US"/>
        </a:p>
      </dgm:t>
    </dgm:pt>
    <dgm:pt modelId="{B35E78CE-76CE-4393-82A3-B78C0EDDC253}" type="pres">
      <dgm:prSet presAssocID="{B72F6F8B-EF82-4B7F-A835-CABB46C8B723}" presName="descendantText" presStyleLbl="alignAcc1" presStyleIdx="1" presStyleCnt="2" custScaleX="101069" custScaleY="159445">
        <dgm:presLayoutVars>
          <dgm:bulletEnabled val="1"/>
        </dgm:presLayoutVars>
      </dgm:prSet>
      <dgm:spPr/>
      <dgm:t>
        <a:bodyPr/>
        <a:lstStyle/>
        <a:p>
          <a:endParaRPr lang="en-US"/>
        </a:p>
      </dgm:t>
    </dgm:pt>
  </dgm:ptLst>
  <dgm:cxnLst>
    <dgm:cxn modelId="{21D15042-D120-4D4C-B814-A4503B78EC91}" type="presOf" srcId="{EC539F91-C00E-4EA9-9DF4-CA29C7946169}" destId="{936E8012-3AE3-4CDA-B57E-14B7CC85452C}" srcOrd="0" destOrd="0" presId="urn:microsoft.com/office/officeart/2005/8/layout/chevron2"/>
    <dgm:cxn modelId="{A821D3DE-29E8-4C72-AE6F-06AB9396B237}" srcId="{EC539F91-C00E-4EA9-9DF4-CA29C7946169}" destId="{C2B8EECC-4C00-4029-ACBA-8F99E583A05D}" srcOrd="0" destOrd="0" parTransId="{059CEA4C-EE49-4F2B-9BD4-363A70B9565A}" sibTransId="{5DD280CA-8553-42B6-9EF1-52E917D1CE4E}"/>
    <dgm:cxn modelId="{D33DD956-2BF5-4270-A092-616E36416EEB}" type="presOf" srcId="{E5E134F1-96BF-44FD-AAC3-289E66750C34}" destId="{E3245BF2-9317-4321-9F10-356397EC51E7}" srcOrd="0" destOrd="0" presId="urn:microsoft.com/office/officeart/2005/8/layout/chevron2"/>
    <dgm:cxn modelId="{79D13EBE-436E-48C0-8F78-41BB20A09964}" type="presOf" srcId="{23F20689-C49E-4B4A-BB9B-4B9FCF4234CB}" destId="{B35E78CE-76CE-4393-82A3-B78C0EDDC253}" srcOrd="0" destOrd="1" presId="urn:microsoft.com/office/officeart/2005/8/layout/chevron2"/>
    <dgm:cxn modelId="{A52CF341-8454-4020-88A6-CC2F20F76EEA}" srcId="{EC539F91-C00E-4EA9-9DF4-CA29C7946169}" destId="{B72F6F8B-EF82-4B7F-A835-CABB46C8B723}" srcOrd="1" destOrd="0" parTransId="{3174BA10-A470-4D44-B334-5E5EB3C98B9E}" sibTransId="{0D58F863-45F2-4226-94FB-6B54920C14EB}"/>
    <dgm:cxn modelId="{3F542C99-D640-4AFF-A80B-8B984744B226}" type="presOf" srcId="{B72F6F8B-EF82-4B7F-A835-CABB46C8B723}" destId="{3D52C681-C66C-4AB3-977D-AA2288E0DDE2}" srcOrd="0" destOrd="0" presId="urn:microsoft.com/office/officeart/2005/8/layout/chevron2"/>
    <dgm:cxn modelId="{CF0083B6-7196-45CF-AA5E-E78F6B2103F1}" type="presOf" srcId="{716172A0-C17D-4564-9E59-0AFE8340B033}" destId="{B35E78CE-76CE-4393-82A3-B78C0EDDC253}" srcOrd="0" destOrd="0" presId="urn:microsoft.com/office/officeart/2005/8/layout/chevron2"/>
    <dgm:cxn modelId="{855369EF-F877-4D70-B71A-E6D694231268}" srcId="{B72F6F8B-EF82-4B7F-A835-CABB46C8B723}" destId="{23F20689-C49E-4B4A-BB9B-4B9FCF4234CB}" srcOrd="1" destOrd="0" parTransId="{D4EA7A51-5097-436E-B291-77BEE174C659}" sibTransId="{D93D4925-4F23-4DF7-99CF-F7A698A07340}"/>
    <dgm:cxn modelId="{FC693FFC-54B2-4CF5-B067-913B0B870E6C}" srcId="{C2B8EECC-4C00-4029-ACBA-8F99E583A05D}" destId="{E5E134F1-96BF-44FD-AAC3-289E66750C34}" srcOrd="0" destOrd="0" parTransId="{7E282693-40E2-4DF6-BE3E-9C2EB8B0BA83}" sibTransId="{BE18AEB9-6129-4941-8B27-3D54B6B77CA9}"/>
    <dgm:cxn modelId="{635E03F6-2A83-4DC1-AF10-C772EB7ED6EC}" type="presOf" srcId="{C2B8EECC-4C00-4029-ACBA-8F99E583A05D}" destId="{673133A7-5BA5-4644-9F94-8730EDF583CC}" srcOrd="0" destOrd="0" presId="urn:microsoft.com/office/officeart/2005/8/layout/chevron2"/>
    <dgm:cxn modelId="{49DC3139-A802-404B-A683-76D703104E9A}" srcId="{B72F6F8B-EF82-4B7F-A835-CABB46C8B723}" destId="{716172A0-C17D-4564-9E59-0AFE8340B033}" srcOrd="0" destOrd="0" parTransId="{D80C3019-7C1A-4EBC-A42D-EEB1AA97410A}" sibTransId="{4E59A745-7ACF-4259-BA8D-27C9835E9407}"/>
    <dgm:cxn modelId="{EA489850-9CCE-48B4-8439-B575B6F1E8AA}" type="presParOf" srcId="{936E8012-3AE3-4CDA-B57E-14B7CC85452C}" destId="{8C802989-0C29-47F2-A938-90F4AE7767FE}" srcOrd="0" destOrd="0" presId="urn:microsoft.com/office/officeart/2005/8/layout/chevron2"/>
    <dgm:cxn modelId="{DF1EDC9F-C533-44D4-8416-66966A6C016A}" type="presParOf" srcId="{8C802989-0C29-47F2-A938-90F4AE7767FE}" destId="{673133A7-5BA5-4644-9F94-8730EDF583CC}" srcOrd="0" destOrd="0" presId="urn:microsoft.com/office/officeart/2005/8/layout/chevron2"/>
    <dgm:cxn modelId="{8323C3A5-5E10-42AF-91D4-65424562B862}" type="presParOf" srcId="{8C802989-0C29-47F2-A938-90F4AE7767FE}" destId="{E3245BF2-9317-4321-9F10-356397EC51E7}" srcOrd="1" destOrd="0" presId="urn:microsoft.com/office/officeart/2005/8/layout/chevron2"/>
    <dgm:cxn modelId="{DB439B93-D010-4275-B711-15ECEB84D010}" type="presParOf" srcId="{936E8012-3AE3-4CDA-B57E-14B7CC85452C}" destId="{FF6FA2A0-0C72-43D7-98F1-CC7A5936B7F4}" srcOrd="1" destOrd="0" presId="urn:microsoft.com/office/officeart/2005/8/layout/chevron2"/>
    <dgm:cxn modelId="{10499511-0BB4-473D-AFCD-6EF15F41BA19}" type="presParOf" srcId="{936E8012-3AE3-4CDA-B57E-14B7CC85452C}" destId="{C97E1D6A-8693-4CBA-920B-07A0B5A850A7}" srcOrd="2" destOrd="0" presId="urn:microsoft.com/office/officeart/2005/8/layout/chevron2"/>
    <dgm:cxn modelId="{E75FA0B3-587D-4446-8545-8935D2A4294A}" type="presParOf" srcId="{C97E1D6A-8693-4CBA-920B-07A0B5A850A7}" destId="{3D52C681-C66C-4AB3-977D-AA2288E0DDE2}" srcOrd="0" destOrd="0" presId="urn:microsoft.com/office/officeart/2005/8/layout/chevron2"/>
    <dgm:cxn modelId="{8997EEDE-655E-4749-AD92-A5BF1C7E4C40}" type="presParOf" srcId="{C97E1D6A-8693-4CBA-920B-07A0B5A850A7}" destId="{B35E78CE-76CE-4393-82A3-B78C0EDDC25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FD3E594-D44A-4EC5-9E9C-A58E975CA347}" type="doc">
      <dgm:prSet loTypeId="urn:microsoft.com/office/officeart/2005/8/layout/pyramid2" loCatId="list" qsTypeId="urn:microsoft.com/office/officeart/2005/8/quickstyle/simple1" qsCatId="simple" csTypeId="urn:microsoft.com/office/officeart/2005/8/colors/accent1_2" csCatId="accent1" phldr="1"/>
      <dgm:spPr/>
    </dgm:pt>
    <dgm:pt modelId="{ED5E586C-7DFB-4343-8C6E-EA82187C1D2A}">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1500" dirty="0" smtClean="0"/>
            <a:t>  </a:t>
          </a:r>
          <a:r>
            <a:rPr lang="en-US" sz="1800" dirty="0" err="1" smtClean="0">
              <a:solidFill>
                <a:prstClr val="black"/>
              </a:solidFill>
              <a:latin typeface="Times New Roman" pitchFamily="18" charset="0"/>
              <a:cs typeface="Times New Roman" pitchFamily="18" charset="0"/>
            </a:rPr>
            <a:t>Karena</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terdakwa</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merupakan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seorang</a:t>
          </a:r>
          <a:r>
            <a:rPr lang="en-US" sz="1800" dirty="0" smtClean="0">
              <a:solidFill>
                <a:prstClr val="black"/>
              </a:solidFill>
              <a:latin typeface="Times New Roman" pitchFamily="18" charset="0"/>
              <a:cs typeface="Times New Roman" pitchFamily="18" charset="0"/>
            </a:rPr>
            <a:t> PNS </a:t>
          </a:r>
          <a:r>
            <a:rPr lang="en-US" sz="1800" dirty="0" err="1" smtClean="0">
              <a:solidFill>
                <a:prstClr val="black"/>
              </a:solidFill>
              <a:latin typeface="Times New Roman" pitchFamily="18" charset="0"/>
              <a:cs typeface="Times New Roman" pitchFamily="18" charset="0"/>
            </a:rPr>
            <a:t>dan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pejabat</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pemerintahan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di</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kabupaten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majalengka</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serta</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mejabat</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sebagai</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kepala</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bagian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pembangunan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dan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ekonomi</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dan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merupakan</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anak</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dari</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seorang</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bupati</a:t>
          </a:r>
          <a:r>
            <a:rPr lang="en-US" sz="1800" dirty="0" smtClean="0">
              <a:solidFill>
                <a:prstClr val="black"/>
              </a:solidFill>
              <a:latin typeface="Times New Roman" pitchFamily="18" charset="0"/>
              <a:cs typeface="Times New Roman" pitchFamily="18" charset="0"/>
            </a:rPr>
            <a:t> </a:t>
          </a:r>
          <a:r>
            <a:rPr lang="en-US" sz="1800" dirty="0" err="1" smtClean="0">
              <a:solidFill>
                <a:prstClr val="black"/>
              </a:solidFill>
              <a:latin typeface="Times New Roman" pitchFamily="18" charset="0"/>
              <a:cs typeface="Times New Roman" pitchFamily="18" charset="0"/>
            </a:rPr>
            <a:t>majalengka</a:t>
          </a:r>
          <a:r>
            <a:rPr lang="en-US" sz="1800" dirty="0" smtClean="0">
              <a:solidFill>
                <a:prstClr val="black"/>
              </a:solidFill>
              <a:latin typeface="Times New Roman" pitchFamily="18" charset="0"/>
              <a:cs typeface="Times New Roman" pitchFamily="18" charset="0"/>
            </a:rPr>
            <a:t> </a:t>
          </a:r>
          <a:endParaRPr lang="en-US" sz="1800" dirty="0">
            <a:latin typeface="Times New Roman" pitchFamily="18" charset="0"/>
            <a:cs typeface="Times New Roman" pitchFamily="18" charset="0"/>
          </a:endParaRPr>
        </a:p>
      </dgm:t>
    </dgm:pt>
    <dgm:pt modelId="{DC0C21B6-A00F-4BF6-B316-BD5D1A2EA7FD}" type="parTrans" cxnId="{6778BD87-501B-4AAC-8F66-51F813730228}">
      <dgm:prSet/>
      <dgm:spPr/>
      <dgm:t>
        <a:bodyPr/>
        <a:lstStyle/>
        <a:p>
          <a:endParaRPr lang="en-US"/>
        </a:p>
      </dgm:t>
    </dgm:pt>
    <dgm:pt modelId="{10104288-371E-42D6-913D-4DAB9105BAEE}" type="sibTrans" cxnId="{6778BD87-501B-4AAC-8F66-51F813730228}">
      <dgm:prSet/>
      <dgm:spPr/>
      <dgm:t>
        <a:bodyPr/>
        <a:lstStyle/>
        <a:p>
          <a:endParaRPr lang="en-US"/>
        </a:p>
      </dgm:t>
    </dgm:pt>
    <dgm:pt modelId="{224BB632-04DE-444C-9242-11E033EC5708}">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1800" dirty="0" smtClean="0"/>
            <a:t> </a:t>
          </a:r>
          <a:r>
            <a:rPr lang="en-US" sz="2000" dirty="0" err="1" smtClean="0">
              <a:solidFill>
                <a:prstClr val="black"/>
              </a:solidFill>
              <a:latin typeface="Times New Roman" pitchFamily="18" charset="0"/>
              <a:cs typeface="Times New Roman" pitchFamily="18" charset="0"/>
            </a:rPr>
            <a:t>Karena</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di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dalam</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kode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etik</a:t>
          </a:r>
          <a:r>
            <a:rPr lang="en-US" sz="2000" dirty="0" smtClean="0">
              <a:solidFill>
                <a:prstClr val="black"/>
              </a:solidFill>
              <a:latin typeface="Times New Roman" pitchFamily="18" charset="0"/>
              <a:cs typeface="Times New Roman" pitchFamily="18" charset="0"/>
            </a:rPr>
            <a:t> PNS </a:t>
          </a:r>
          <a:r>
            <a:rPr lang="en-US" sz="2000" dirty="0" err="1" smtClean="0">
              <a:solidFill>
                <a:prstClr val="black"/>
              </a:solidFill>
              <a:latin typeface="Times New Roman" pitchFamily="18" charset="0"/>
              <a:cs typeface="Times New Roman" pitchFamily="18" charset="0"/>
            </a:rPr>
            <a:t>sebagai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aparatur</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negara</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dan</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abdi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masyarakat</a:t>
          </a:r>
          <a:r>
            <a:rPr lang="en-US" sz="2000" dirty="0" smtClean="0">
              <a:solidFill>
                <a:prstClr val="black"/>
              </a:solidFill>
              <a:latin typeface="Times New Roman" pitchFamily="18" charset="0"/>
              <a:cs typeface="Times New Roman" pitchFamily="18" charset="0"/>
            </a:rPr>
            <a:t>, PNS </a:t>
          </a:r>
          <a:r>
            <a:rPr lang="en-US" sz="2000" dirty="0" err="1" smtClean="0">
              <a:solidFill>
                <a:prstClr val="black"/>
              </a:solidFill>
              <a:latin typeface="Times New Roman" pitchFamily="18" charset="0"/>
              <a:cs typeface="Times New Roman" pitchFamily="18" charset="0"/>
            </a:rPr>
            <a:t>seharusnya</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memiliki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ahlak</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budi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pekerti</a:t>
          </a:r>
          <a:r>
            <a:rPr lang="en-US" sz="2000" dirty="0" smtClean="0">
              <a:solidFill>
                <a:prstClr val="black"/>
              </a:solidFill>
              <a:latin typeface="Times New Roman" pitchFamily="18" charset="0"/>
              <a:cs typeface="Times New Roman" pitchFamily="18" charset="0"/>
            </a:rPr>
            <a:t> yang </a:t>
          </a:r>
          <a:r>
            <a:rPr lang="en-US" sz="2000" dirty="0" err="1" smtClean="0">
              <a:solidFill>
                <a:prstClr val="black"/>
              </a:solidFill>
              <a:latin typeface="Times New Roman" pitchFamily="18" charset="0"/>
              <a:cs typeface="Times New Roman" pitchFamily="18" charset="0"/>
            </a:rPr>
            <a:t>tidak</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tercela</a:t>
          </a:r>
          <a:r>
            <a:rPr lang="en-US" sz="2000" dirty="0" smtClean="0">
              <a:solidFill>
                <a:prstClr val="black"/>
              </a:solidFill>
              <a:latin typeface="Times New Roman" pitchFamily="18" charset="0"/>
              <a:cs typeface="Times New Roman" pitchFamily="18" charset="0"/>
            </a:rPr>
            <a:t>, </a:t>
          </a:r>
          <a:endParaRPr lang="en-US" sz="2000" dirty="0">
            <a:latin typeface="Times New Roman" pitchFamily="18" charset="0"/>
            <a:cs typeface="Times New Roman" pitchFamily="18" charset="0"/>
          </a:endParaRPr>
        </a:p>
      </dgm:t>
    </dgm:pt>
    <dgm:pt modelId="{AC5B14FA-6055-48C4-8D1D-16CC92F0780D}" type="parTrans" cxnId="{16D56202-99D0-4CDE-9514-048914429321}">
      <dgm:prSet/>
      <dgm:spPr/>
      <dgm:t>
        <a:bodyPr/>
        <a:lstStyle/>
        <a:p>
          <a:endParaRPr lang="en-US"/>
        </a:p>
      </dgm:t>
    </dgm:pt>
    <dgm:pt modelId="{EC7EFEA5-4E0D-4FA0-AA0E-CEC0779D05AE}" type="sibTrans" cxnId="{16D56202-99D0-4CDE-9514-048914429321}">
      <dgm:prSet/>
      <dgm:spPr/>
      <dgm:t>
        <a:bodyPr/>
        <a:lstStyle/>
        <a:p>
          <a:endParaRPr lang="en-US"/>
        </a:p>
      </dgm:t>
    </dgm:pt>
    <dgm:pt modelId="{CF06651F-ED22-4144-9BED-252FCB36D717}">
      <dgm:prSe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1600" dirty="0" err="1" smtClean="0">
              <a:solidFill>
                <a:prstClr val="black"/>
              </a:solidFill>
              <a:latin typeface="Times New Roman" pitchFamily="18" charset="0"/>
              <a:cs typeface="Times New Roman" pitchFamily="18" charset="0"/>
            </a:rPr>
            <a:t>Sehingga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saya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sendiri</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tertarik</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mengambil</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kasus</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ini</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karena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tindak</a:t>
          </a:r>
          <a:r>
            <a:rPr lang="en-US" sz="1600" dirty="0" smtClean="0">
              <a:solidFill>
                <a:prstClr val="black"/>
              </a:solidFill>
              <a:latin typeface="Times New Roman" pitchFamily="18" charset="0"/>
              <a:cs typeface="Times New Roman" pitchFamily="18" charset="0"/>
            </a:rPr>
            <a:t> yang </a:t>
          </a:r>
          <a:r>
            <a:rPr lang="en-US" sz="1600" dirty="0" err="1" smtClean="0">
              <a:solidFill>
                <a:prstClr val="black"/>
              </a:solidFill>
              <a:latin typeface="Times New Roman" pitchFamily="18" charset="0"/>
              <a:cs typeface="Times New Roman" pitchFamily="18" charset="0"/>
            </a:rPr>
            <a:t>dilakukan</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terdakwa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berupa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penyalahgunaan</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senjata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api</a:t>
          </a:r>
          <a:r>
            <a:rPr lang="en-US" sz="1600" dirty="0" smtClean="0">
              <a:solidFill>
                <a:prstClr val="black"/>
              </a:solidFill>
              <a:latin typeface="Times New Roman" pitchFamily="18" charset="0"/>
              <a:cs typeface="Times New Roman" pitchFamily="18" charset="0"/>
            </a:rPr>
            <a:t>, yang </a:t>
          </a:r>
          <a:r>
            <a:rPr lang="en-US" sz="1600" dirty="0" err="1" smtClean="0">
              <a:solidFill>
                <a:prstClr val="black"/>
              </a:solidFill>
              <a:latin typeface="Times New Roman" pitchFamily="18" charset="0"/>
              <a:cs typeface="Times New Roman" pitchFamily="18" charset="0"/>
            </a:rPr>
            <a:t>mana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dalam</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dakwaan</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dan</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putusan</a:t>
          </a:r>
          <a:r>
            <a:rPr lang="en-US" sz="1600" dirty="0" smtClean="0">
              <a:solidFill>
                <a:prstClr val="black"/>
              </a:solidFill>
              <a:latin typeface="Times New Roman" pitchFamily="18" charset="0"/>
              <a:cs typeface="Times New Roman" pitchFamily="18" charset="0"/>
            </a:rPr>
            <a:t> hakim </a:t>
          </a:r>
          <a:r>
            <a:rPr lang="en-US" sz="1600" dirty="0" err="1" smtClean="0">
              <a:solidFill>
                <a:prstClr val="black"/>
              </a:solidFill>
              <a:latin typeface="Times New Roman" pitchFamily="18" charset="0"/>
              <a:cs typeface="Times New Roman" pitchFamily="18" charset="0"/>
            </a:rPr>
            <a:t>nya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seakan</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memihak</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kepada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terdakwa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serta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tidak</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didakwakannya</a:t>
          </a:r>
          <a:r>
            <a:rPr lang="en-US" sz="1600" dirty="0" smtClean="0">
              <a:solidFill>
                <a:prstClr val="black"/>
              </a:solidFill>
              <a:latin typeface="Times New Roman" pitchFamily="18" charset="0"/>
              <a:cs typeface="Times New Roman" pitchFamily="18" charset="0"/>
            </a:rPr>
            <a:t> UU </a:t>
          </a:r>
          <a:r>
            <a:rPr lang="en-US" sz="1600" dirty="0" err="1" smtClean="0">
              <a:solidFill>
                <a:prstClr val="black"/>
              </a:solidFill>
              <a:latin typeface="Times New Roman" pitchFamily="18" charset="0"/>
              <a:cs typeface="Times New Roman" pitchFamily="18" charset="0"/>
            </a:rPr>
            <a:t>nomor</a:t>
          </a:r>
          <a:r>
            <a:rPr lang="en-US" sz="1600" dirty="0" smtClean="0">
              <a:solidFill>
                <a:prstClr val="black"/>
              </a:solidFill>
              <a:latin typeface="Times New Roman" pitchFamily="18" charset="0"/>
              <a:cs typeface="Times New Roman" pitchFamily="18" charset="0"/>
            </a:rPr>
            <a:t> 12 </a:t>
          </a:r>
          <a:r>
            <a:rPr lang="en-US" sz="1600" dirty="0" err="1" smtClean="0">
              <a:solidFill>
                <a:prstClr val="black"/>
              </a:solidFill>
              <a:latin typeface="Times New Roman" pitchFamily="18" charset="0"/>
              <a:cs typeface="Times New Roman" pitchFamily="18" charset="0"/>
            </a:rPr>
            <a:t>thn</a:t>
          </a:r>
          <a:r>
            <a:rPr lang="en-US" sz="1600" dirty="0" smtClean="0">
              <a:solidFill>
                <a:prstClr val="black"/>
              </a:solidFill>
              <a:latin typeface="Times New Roman" pitchFamily="18" charset="0"/>
              <a:cs typeface="Times New Roman" pitchFamily="18" charset="0"/>
            </a:rPr>
            <a:t> 1951 </a:t>
          </a:r>
          <a:r>
            <a:rPr lang="en-US" sz="1600" dirty="0" err="1" smtClean="0">
              <a:solidFill>
                <a:prstClr val="black"/>
              </a:solidFill>
              <a:latin typeface="Times New Roman" pitchFamily="18" charset="0"/>
              <a:cs typeface="Times New Roman" pitchFamily="18" charset="0"/>
            </a:rPr>
            <a:t>ttg</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penyalahgunaan</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senjata</a:t>
          </a:r>
          <a:r>
            <a:rPr lang="en-US" sz="1600" dirty="0" smtClean="0">
              <a:solidFill>
                <a:prstClr val="black"/>
              </a:solidFill>
              <a:latin typeface="Times New Roman" pitchFamily="18" charset="0"/>
              <a:cs typeface="Times New Roman" pitchFamily="18" charset="0"/>
            </a:rPr>
            <a:t> </a:t>
          </a:r>
          <a:r>
            <a:rPr lang="en-US" sz="1600" dirty="0" err="1" smtClean="0">
              <a:solidFill>
                <a:prstClr val="black"/>
              </a:solidFill>
              <a:latin typeface="Times New Roman" pitchFamily="18" charset="0"/>
              <a:cs typeface="Times New Roman" pitchFamily="18" charset="0"/>
            </a:rPr>
            <a:t>api</a:t>
          </a:r>
          <a:endParaRPr lang="en-US" sz="1600" dirty="0">
            <a:solidFill>
              <a:prstClr val="black"/>
            </a:solidFill>
            <a:latin typeface="Times New Roman" pitchFamily="18" charset="0"/>
            <a:cs typeface="Times New Roman" pitchFamily="18" charset="0"/>
          </a:endParaRPr>
        </a:p>
      </dgm:t>
    </dgm:pt>
    <dgm:pt modelId="{C3E69A61-0EC0-4EB4-98BB-FB1FD8CC9443}" type="parTrans" cxnId="{CFEA04D1-2B3F-4788-BA5C-A5A0058AFD17}">
      <dgm:prSet/>
      <dgm:spPr/>
      <dgm:t>
        <a:bodyPr/>
        <a:lstStyle/>
        <a:p>
          <a:endParaRPr lang="en-US"/>
        </a:p>
      </dgm:t>
    </dgm:pt>
    <dgm:pt modelId="{8BF864F9-5D68-42C7-A7AD-8076E928468B}" type="sibTrans" cxnId="{CFEA04D1-2B3F-4788-BA5C-A5A0058AFD17}">
      <dgm:prSet/>
      <dgm:spPr/>
      <dgm:t>
        <a:bodyPr/>
        <a:lstStyle/>
        <a:p>
          <a:endParaRPr lang="en-US"/>
        </a:p>
      </dgm:t>
    </dgm:pt>
    <dgm:pt modelId="{4A12F981-86EE-4F29-AC3D-33424888BD68}" type="pres">
      <dgm:prSet presAssocID="{3FD3E594-D44A-4EC5-9E9C-A58E975CA347}" presName="compositeShape" presStyleCnt="0">
        <dgm:presLayoutVars>
          <dgm:dir/>
          <dgm:resizeHandles/>
        </dgm:presLayoutVars>
      </dgm:prSet>
      <dgm:spPr/>
    </dgm:pt>
    <dgm:pt modelId="{0BD254F3-CB4E-4A1C-B13D-19B9A8D977EF}" type="pres">
      <dgm:prSet presAssocID="{3FD3E594-D44A-4EC5-9E9C-A58E975CA347}" presName="pyramid" presStyleLbl="node1" presStyleIdx="0" presStyleCnt="1" custScaleX="85801" custLinFactNeighborX="-25853" custLinFactNeighborY="2463">
        <dgm:style>
          <a:lnRef idx="1">
            <a:schemeClr val="accent2"/>
          </a:lnRef>
          <a:fillRef idx="2">
            <a:schemeClr val="accent2"/>
          </a:fillRef>
          <a:effectRef idx="1">
            <a:schemeClr val="accent2"/>
          </a:effectRef>
          <a:fontRef idx="minor">
            <a:schemeClr val="dk1"/>
          </a:fontRef>
        </dgm:style>
      </dgm:prSet>
      <dgm:spPr/>
    </dgm:pt>
    <dgm:pt modelId="{A945269D-986E-4D14-947B-DF0984BCF0F0}" type="pres">
      <dgm:prSet presAssocID="{3FD3E594-D44A-4EC5-9E9C-A58E975CA347}" presName="theList" presStyleCnt="0"/>
      <dgm:spPr/>
    </dgm:pt>
    <dgm:pt modelId="{88857665-9BB1-4B6F-816E-7AF29E5E96D8}" type="pres">
      <dgm:prSet presAssocID="{ED5E586C-7DFB-4343-8C6E-EA82187C1D2A}" presName="aNode" presStyleLbl="fgAcc1" presStyleIdx="0" presStyleCnt="3" custScaleX="151951" custScaleY="231291" custLinFactY="-29971" custLinFactNeighborX="16510" custLinFactNeighborY="-100000">
        <dgm:presLayoutVars>
          <dgm:bulletEnabled val="1"/>
        </dgm:presLayoutVars>
      </dgm:prSet>
      <dgm:spPr/>
      <dgm:t>
        <a:bodyPr/>
        <a:lstStyle/>
        <a:p>
          <a:endParaRPr lang="en-US"/>
        </a:p>
      </dgm:t>
    </dgm:pt>
    <dgm:pt modelId="{F53B3747-5D6F-48DA-93B4-CA3CA927AEBA}" type="pres">
      <dgm:prSet presAssocID="{ED5E586C-7DFB-4343-8C6E-EA82187C1D2A}" presName="aSpace" presStyleCnt="0"/>
      <dgm:spPr/>
    </dgm:pt>
    <dgm:pt modelId="{0DA19A1F-A7C0-4775-8A91-9964F9BEE54A}" type="pres">
      <dgm:prSet presAssocID="{CF06651F-ED22-4144-9BED-252FCB36D717}" presName="aNode" presStyleLbl="fgAcc1" presStyleIdx="1" presStyleCnt="3" custScaleX="156321" custScaleY="247893" custLinFactNeighborX="19575" custLinFactNeighborY="-41115">
        <dgm:presLayoutVars>
          <dgm:bulletEnabled val="1"/>
        </dgm:presLayoutVars>
      </dgm:prSet>
      <dgm:spPr/>
      <dgm:t>
        <a:bodyPr/>
        <a:lstStyle/>
        <a:p>
          <a:endParaRPr lang="en-US"/>
        </a:p>
      </dgm:t>
    </dgm:pt>
    <dgm:pt modelId="{E5DA8C6F-4901-4129-9700-4AD0CC49ADA9}" type="pres">
      <dgm:prSet presAssocID="{CF06651F-ED22-4144-9BED-252FCB36D717}" presName="aSpace" presStyleCnt="0"/>
      <dgm:spPr/>
    </dgm:pt>
    <dgm:pt modelId="{9539DF0B-4B85-4378-A684-8F1C3A482626}" type="pres">
      <dgm:prSet presAssocID="{224BB632-04DE-444C-9242-11E033EC5708}" presName="aNode" presStyleLbl="fgAcc1" presStyleIdx="2" presStyleCnt="3" custScaleX="156151" custScaleY="226485" custLinFactY="30555" custLinFactNeighborX="20504" custLinFactNeighborY="100000">
        <dgm:presLayoutVars>
          <dgm:bulletEnabled val="1"/>
        </dgm:presLayoutVars>
      </dgm:prSet>
      <dgm:spPr/>
      <dgm:t>
        <a:bodyPr/>
        <a:lstStyle/>
        <a:p>
          <a:endParaRPr lang="en-US"/>
        </a:p>
      </dgm:t>
    </dgm:pt>
    <dgm:pt modelId="{569AB9B5-A8EA-4FA3-B196-5713BB7AE742}" type="pres">
      <dgm:prSet presAssocID="{224BB632-04DE-444C-9242-11E033EC5708}" presName="aSpace" presStyleCnt="0"/>
      <dgm:spPr/>
    </dgm:pt>
  </dgm:ptLst>
  <dgm:cxnLst>
    <dgm:cxn modelId="{CFEA04D1-2B3F-4788-BA5C-A5A0058AFD17}" srcId="{3FD3E594-D44A-4EC5-9E9C-A58E975CA347}" destId="{CF06651F-ED22-4144-9BED-252FCB36D717}" srcOrd="1" destOrd="0" parTransId="{C3E69A61-0EC0-4EB4-98BB-FB1FD8CC9443}" sibTransId="{8BF864F9-5D68-42C7-A7AD-8076E928468B}"/>
    <dgm:cxn modelId="{EDCA9A39-650A-43ED-90F8-AFF54167DE79}" type="presOf" srcId="{224BB632-04DE-444C-9242-11E033EC5708}" destId="{9539DF0B-4B85-4378-A684-8F1C3A482626}" srcOrd="0" destOrd="0" presId="urn:microsoft.com/office/officeart/2005/8/layout/pyramid2"/>
    <dgm:cxn modelId="{AF48A08E-02F5-4D71-91BB-3D35D2A711AB}" type="presOf" srcId="{3FD3E594-D44A-4EC5-9E9C-A58E975CA347}" destId="{4A12F981-86EE-4F29-AC3D-33424888BD68}" srcOrd="0" destOrd="0" presId="urn:microsoft.com/office/officeart/2005/8/layout/pyramid2"/>
    <dgm:cxn modelId="{FD99EA42-6757-4657-B03A-0B4DC077B21A}" type="presOf" srcId="{ED5E586C-7DFB-4343-8C6E-EA82187C1D2A}" destId="{88857665-9BB1-4B6F-816E-7AF29E5E96D8}" srcOrd="0" destOrd="0" presId="urn:microsoft.com/office/officeart/2005/8/layout/pyramid2"/>
    <dgm:cxn modelId="{6778BD87-501B-4AAC-8F66-51F813730228}" srcId="{3FD3E594-D44A-4EC5-9E9C-A58E975CA347}" destId="{ED5E586C-7DFB-4343-8C6E-EA82187C1D2A}" srcOrd="0" destOrd="0" parTransId="{DC0C21B6-A00F-4BF6-B316-BD5D1A2EA7FD}" sibTransId="{10104288-371E-42D6-913D-4DAB9105BAEE}"/>
    <dgm:cxn modelId="{75490E46-7F3A-465E-9D25-6915786C9D04}" type="presOf" srcId="{CF06651F-ED22-4144-9BED-252FCB36D717}" destId="{0DA19A1F-A7C0-4775-8A91-9964F9BEE54A}" srcOrd="0" destOrd="0" presId="urn:microsoft.com/office/officeart/2005/8/layout/pyramid2"/>
    <dgm:cxn modelId="{16D56202-99D0-4CDE-9514-048914429321}" srcId="{3FD3E594-D44A-4EC5-9E9C-A58E975CA347}" destId="{224BB632-04DE-444C-9242-11E033EC5708}" srcOrd="2" destOrd="0" parTransId="{AC5B14FA-6055-48C4-8D1D-16CC92F0780D}" sibTransId="{EC7EFEA5-4E0D-4FA0-AA0E-CEC0779D05AE}"/>
    <dgm:cxn modelId="{E654A892-1296-48B8-A917-4C43A12CBD00}" type="presParOf" srcId="{4A12F981-86EE-4F29-AC3D-33424888BD68}" destId="{0BD254F3-CB4E-4A1C-B13D-19B9A8D977EF}" srcOrd="0" destOrd="0" presId="urn:microsoft.com/office/officeart/2005/8/layout/pyramid2"/>
    <dgm:cxn modelId="{742FB1D3-91A9-4328-8AD4-AD289CC7FD2D}" type="presParOf" srcId="{4A12F981-86EE-4F29-AC3D-33424888BD68}" destId="{A945269D-986E-4D14-947B-DF0984BCF0F0}" srcOrd="1" destOrd="0" presId="urn:microsoft.com/office/officeart/2005/8/layout/pyramid2"/>
    <dgm:cxn modelId="{C80EA10A-1C17-4A8E-8D91-66BE1BBA48A5}" type="presParOf" srcId="{A945269D-986E-4D14-947B-DF0984BCF0F0}" destId="{88857665-9BB1-4B6F-816E-7AF29E5E96D8}" srcOrd="0" destOrd="0" presId="urn:microsoft.com/office/officeart/2005/8/layout/pyramid2"/>
    <dgm:cxn modelId="{669F0890-404B-479E-A783-5687A4F94203}" type="presParOf" srcId="{A945269D-986E-4D14-947B-DF0984BCF0F0}" destId="{F53B3747-5D6F-48DA-93B4-CA3CA927AEBA}" srcOrd="1" destOrd="0" presId="urn:microsoft.com/office/officeart/2005/8/layout/pyramid2"/>
    <dgm:cxn modelId="{0D6F2383-4FB9-4D83-A35E-D4F2F86B88F4}" type="presParOf" srcId="{A945269D-986E-4D14-947B-DF0984BCF0F0}" destId="{0DA19A1F-A7C0-4775-8A91-9964F9BEE54A}" srcOrd="2" destOrd="0" presId="urn:microsoft.com/office/officeart/2005/8/layout/pyramid2"/>
    <dgm:cxn modelId="{66D60AA3-E471-4336-9330-009E9F787995}" type="presParOf" srcId="{A945269D-986E-4D14-947B-DF0984BCF0F0}" destId="{E5DA8C6F-4901-4129-9700-4AD0CC49ADA9}" srcOrd="3" destOrd="0" presId="urn:microsoft.com/office/officeart/2005/8/layout/pyramid2"/>
    <dgm:cxn modelId="{48D99540-9493-4A39-ACC4-354591F8164E}" type="presParOf" srcId="{A945269D-986E-4D14-947B-DF0984BCF0F0}" destId="{9539DF0B-4B85-4378-A684-8F1C3A482626}" srcOrd="4" destOrd="0" presId="urn:microsoft.com/office/officeart/2005/8/layout/pyramid2"/>
    <dgm:cxn modelId="{1BE551BB-6D28-4B99-967F-44740269E6BD}" type="presParOf" srcId="{A945269D-986E-4D14-947B-DF0984BCF0F0}" destId="{569AB9B5-A8EA-4FA3-B196-5713BB7AE742}"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6B1E4-A609-4740-B8A4-82DD1FF4141D}">
      <dsp:nvSpPr>
        <dsp:cNvPr id="0" name=""/>
        <dsp:cNvSpPr/>
      </dsp:nvSpPr>
      <dsp:spPr>
        <a:xfrm>
          <a:off x="2926571" y="1530"/>
          <a:ext cx="1550956" cy="1008121"/>
        </a:xfrm>
        <a:prstGeom prst="roundRect">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Times New Roman" pitchFamily="18" charset="0"/>
              <a:cs typeface="Times New Roman" pitchFamily="18" charset="0"/>
            </a:rPr>
            <a:t>Latar</a:t>
          </a:r>
          <a:r>
            <a:rPr lang="en-US" sz="1800" kern="1200" dirty="0" smtClean="0">
              <a:latin typeface="Times New Roman" pitchFamily="18" charset="0"/>
              <a:cs typeface="Times New Roman" pitchFamily="18" charset="0"/>
            </a:rPr>
            <a:t> </a:t>
          </a:r>
          <a:r>
            <a:rPr lang="en-US" sz="1800" kern="1200" dirty="0" err="1" smtClean="0">
              <a:latin typeface="Times New Roman" pitchFamily="18" charset="0"/>
              <a:cs typeface="Times New Roman" pitchFamily="18" charset="0"/>
            </a:rPr>
            <a:t>Belakang</a:t>
          </a:r>
          <a:endParaRPr lang="en-US" sz="1800" kern="1200" dirty="0">
            <a:latin typeface="Times New Roman" pitchFamily="18" charset="0"/>
            <a:cs typeface="Times New Roman" pitchFamily="18" charset="0"/>
          </a:endParaRPr>
        </a:p>
      </dsp:txBody>
      <dsp:txXfrm>
        <a:off x="2975783" y="50742"/>
        <a:ext cx="1452532" cy="909697"/>
      </dsp:txXfrm>
    </dsp:sp>
    <dsp:sp modelId="{ADA40584-2563-4CDC-9638-233E1BF3D5CC}">
      <dsp:nvSpPr>
        <dsp:cNvPr id="0" name=""/>
        <dsp:cNvSpPr/>
      </dsp:nvSpPr>
      <dsp:spPr>
        <a:xfrm>
          <a:off x="1686468" y="505591"/>
          <a:ext cx="4031163" cy="4031163"/>
        </a:xfrm>
        <a:custGeom>
          <a:avLst/>
          <a:gdLst/>
          <a:ahLst/>
          <a:cxnLst/>
          <a:rect l="0" t="0" r="0" b="0"/>
          <a:pathLst>
            <a:path>
              <a:moveTo>
                <a:pt x="2999192" y="256298"/>
              </a:moveTo>
              <a:arcTo wR="2015581" hR="2015581" stAng="17952567" swAng="1212916"/>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3BEF960-6314-45AD-8FAA-AC10774C40DE}">
      <dsp:nvSpPr>
        <dsp:cNvPr id="0" name=""/>
        <dsp:cNvSpPr/>
      </dsp:nvSpPr>
      <dsp:spPr>
        <a:xfrm>
          <a:off x="4843503" y="1394263"/>
          <a:ext cx="1550956" cy="1008121"/>
        </a:xfrm>
        <a:prstGeom prst="roundRect">
          <a:avLst/>
        </a:prstGeom>
        <a:gradFill rotWithShape="1">
          <a:gsLst>
            <a:gs pos="0">
              <a:schemeClr val="accent5">
                <a:tint val="35000"/>
                <a:satMod val="253000"/>
              </a:schemeClr>
            </a:gs>
            <a:gs pos="50000">
              <a:schemeClr val="accent5">
                <a:tint val="42000"/>
                <a:satMod val="255000"/>
              </a:schemeClr>
            </a:gs>
            <a:gs pos="97000">
              <a:schemeClr val="accent5">
                <a:tint val="53000"/>
                <a:satMod val="260000"/>
              </a:schemeClr>
            </a:gs>
            <a:gs pos="100000">
              <a:schemeClr val="accent5">
                <a:tint val="56000"/>
                <a:satMod val="275000"/>
              </a:schemeClr>
            </a:gs>
          </a:gsLst>
          <a:path path="circle">
            <a:fillToRect l="50000" t="50000" r="50000" b="50000"/>
          </a:path>
        </a:gradFill>
        <a:ln w="9525" cap="flat" cmpd="sng" algn="ctr">
          <a:solidFill>
            <a:schemeClr val="accent5"/>
          </a:solidFill>
          <a:prstDash val="solid"/>
        </a:ln>
        <a:effectLst>
          <a:outerShdw blurRad="63500" dist="25400" dir="5400000" rotWithShape="0">
            <a:srgbClr val="000000">
              <a:alpha val="43137"/>
            </a:srgbClr>
          </a:outerShdw>
        </a:effectLst>
        <a:scene3d>
          <a:camera prst="orthographicFront"/>
          <a:lightRig rig="flat" dir="t"/>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Times New Roman" pitchFamily="18" charset="0"/>
              <a:cs typeface="Times New Roman" pitchFamily="18" charset="0"/>
            </a:rPr>
            <a:t>Kasus</a:t>
          </a:r>
          <a:r>
            <a:rPr lang="en-US" sz="1800" kern="1200" dirty="0" smtClean="0">
              <a:latin typeface="Times New Roman" pitchFamily="18" charset="0"/>
              <a:cs typeface="Times New Roman" pitchFamily="18" charset="0"/>
            </a:rPr>
            <a:t> </a:t>
          </a:r>
          <a:r>
            <a:rPr lang="en-US" sz="1800" kern="1200" dirty="0" err="1" smtClean="0">
              <a:latin typeface="Times New Roman" pitchFamily="18" charset="0"/>
              <a:cs typeface="Times New Roman" pitchFamily="18" charset="0"/>
            </a:rPr>
            <a:t>Posisi</a:t>
          </a:r>
          <a:endParaRPr lang="en-US" sz="1800" kern="1200" dirty="0">
            <a:latin typeface="Times New Roman" pitchFamily="18" charset="0"/>
            <a:cs typeface="Times New Roman" pitchFamily="18" charset="0"/>
          </a:endParaRPr>
        </a:p>
      </dsp:txBody>
      <dsp:txXfrm>
        <a:off x="4892715" y="1443475"/>
        <a:ext cx="1452532" cy="909697"/>
      </dsp:txXfrm>
    </dsp:sp>
    <dsp:sp modelId="{78A3D3D6-9343-45B5-85D5-0ECC61103180}">
      <dsp:nvSpPr>
        <dsp:cNvPr id="0" name=""/>
        <dsp:cNvSpPr/>
      </dsp:nvSpPr>
      <dsp:spPr>
        <a:xfrm>
          <a:off x="1686468" y="505591"/>
          <a:ext cx="4031163" cy="4031163"/>
        </a:xfrm>
        <a:custGeom>
          <a:avLst/>
          <a:gdLst/>
          <a:ahLst/>
          <a:cxnLst/>
          <a:rect l="0" t="0" r="0" b="0"/>
          <a:pathLst>
            <a:path>
              <a:moveTo>
                <a:pt x="4026346" y="2154841"/>
              </a:moveTo>
              <a:arcTo wR="2015581" hR="2015581" stAng="21837709" swAng="1360792"/>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274A554-29DB-471D-B542-9901C559B853}">
      <dsp:nvSpPr>
        <dsp:cNvPr id="0" name=""/>
        <dsp:cNvSpPr/>
      </dsp:nvSpPr>
      <dsp:spPr>
        <a:xfrm>
          <a:off x="4111300" y="3647751"/>
          <a:ext cx="1550956" cy="1008121"/>
        </a:xfrm>
        <a:prstGeom prst="roundRect">
          <a:avLst/>
        </a:prstGeom>
        <a:gradFill rotWithShape="1">
          <a:gsLst>
            <a:gs pos="0">
              <a:schemeClr val="accent1">
                <a:tint val="35000"/>
                <a:satMod val="253000"/>
              </a:schemeClr>
            </a:gs>
            <a:gs pos="50000">
              <a:schemeClr val="accent1">
                <a:tint val="42000"/>
                <a:satMod val="255000"/>
              </a:schemeClr>
            </a:gs>
            <a:gs pos="97000">
              <a:schemeClr val="accent1">
                <a:tint val="53000"/>
                <a:satMod val="260000"/>
              </a:schemeClr>
            </a:gs>
            <a:gs pos="100000">
              <a:schemeClr val="accent1">
                <a:tint val="56000"/>
                <a:satMod val="275000"/>
              </a:schemeClr>
            </a:gs>
          </a:gsLst>
          <a:path path="circle">
            <a:fillToRect l="50000" t="50000" r="50000" b="50000"/>
          </a:path>
        </a:gradFill>
        <a:ln w="9525" cap="flat" cmpd="sng" algn="ctr">
          <a:solidFill>
            <a:schemeClr val="accent1"/>
          </a:solidFill>
          <a:prstDash val="solid"/>
        </a:ln>
        <a:effectLst>
          <a:outerShdw blurRad="63500" dist="25400" dir="5400000" rotWithShape="0">
            <a:srgbClr val="000000">
              <a:alpha val="43137"/>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Times New Roman" pitchFamily="18" charset="0"/>
              <a:cs typeface="Times New Roman" pitchFamily="18" charset="0"/>
            </a:rPr>
            <a:t>Permasalahan</a:t>
          </a:r>
          <a:r>
            <a:rPr lang="en-US" sz="1800" kern="1200" dirty="0" smtClean="0">
              <a:latin typeface="Times New Roman" pitchFamily="18" charset="0"/>
              <a:cs typeface="Times New Roman" pitchFamily="18" charset="0"/>
            </a:rPr>
            <a:t> </a:t>
          </a:r>
          <a:r>
            <a:rPr lang="en-US" sz="1800" kern="1200" dirty="0" err="1" smtClean="0">
              <a:latin typeface="Times New Roman" pitchFamily="18" charset="0"/>
              <a:cs typeface="Times New Roman" pitchFamily="18" charset="0"/>
            </a:rPr>
            <a:t>Hukum</a:t>
          </a:r>
          <a:endParaRPr lang="en-US" sz="1800" kern="1200" dirty="0">
            <a:latin typeface="Times New Roman" pitchFamily="18" charset="0"/>
            <a:cs typeface="Times New Roman" pitchFamily="18" charset="0"/>
          </a:endParaRPr>
        </a:p>
      </dsp:txBody>
      <dsp:txXfrm>
        <a:off x="4160512" y="3696963"/>
        <a:ext cx="1452532" cy="909697"/>
      </dsp:txXfrm>
    </dsp:sp>
    <dsp:sp modelId="{3418776B-1E05-429D-9D13-A437D130B115}">
      <dsp:nvSpPr>
        <dsp:cNvPr id="0" name=""/>
        <dsp:cNvSpPr/>
      </dsp:nvSpPr>
      <dsp:spPr>
        <a:xfrm>
          <a:off x="1686468" y="505591"/>
          <a:ext cx="4031163" cy="4031163"/>
        </a:xfrm>
        <a:custGeom>
          <a:avLst/>
          <a:gdLst/>
          <a:ahLst/>
          <a:cxnLst/>
          <a:rect l="0" t="0" r="0" b="0"/>
          <a:pathLst>
            <a:path>
              <a:moveTo>
                <a:pt x="2263369" y="4015874"/>
              </a:moveTo>
              <a:arcTo wR="2015581" hR="2015581" stAng="4976305" swAng="847390"/>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3095AB3-82A9-4181-A1BF-6840542FC66B}">
      <dsp:nvSpPr>
        <dsp:cNvPr id="0" name=""/>
        <dsp:cNvSpPr/>
      </dsp:nvSpPr>
      <dsp:spPr>
        <a:xfrm>
          <a:off x="1741842" y="3647751"/>
          <a:ext cx="1550956" cy="1008121"/>
        </a:xfrm>
        <a:prstGeom prst="roundRect">
          <a:avLst/>
        </a:prstGeom>
        <a:gradFill rotWithShape="0">
          <a:gsLst>
            <a:gs pos="0">
              <a:schemeClr val="accent3">
                <a:hueOff val="0"/>
                <a:satOff val="0"/>
                <a:lumOff val="0"/>
                <a:alphaOff val="0"/>
                <a:tint val="35000"/>
                <a:satMod val="253000"/>
              </a:schemeClr>
            </a:gs>
            <a:gs pos="50000">
              <a:schemeClr val="accent3">
                <a:hueOff val="0"/>
                <a:satOff val="0"/>
                <a:lumOff val="0"/>
                <a:alphaOff val="0"/>
                <a:tint val="42000"/>
                <a:satMod val="255000"/>
              </a:schemeClr>
            </a:gs>
            <a:gs pos="97000">
              <a:schemeClr val="accent3">
                <a:hueOff val="0"/>
                <a:satOff val="0"/>
                <a:lumOff val="0"/>
                <a:alphaOff val="0"/>
                <a:tint val="53000"/>
                <a:satMod val="260000"/>
              </a:schemeClr>
            </a:gs>
            <a:gs pos="100000">
              <a:schemeClr val="accent3">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Times New Roman" pitchFamily="18" charset="0"/>
              <a:cs typeface="Times New Roman" pitchFamily="18" charset="0"/>
            </a:rPr>
            <a:t>Teori-Teor</a:t>
          </a:r>
          <a:r>
            <a:rPr lang="en-US" sz="1800" kern="1200" dirty="0" err="1" smtClean="0"/>
            <a:t>i</a:t>
          </a:r>
          <a:endParaRPr lang="en-US" sz="1800" kern="1200" dirty="0"/>
        </a:p>
      </dsp:txBody>
      <dsp:txXfrm>
        <a:off x="1791054" y="3696963"/>
        <a:ext cx="1452532" cy="909697"/>
      </dsp:txXfrm>
    </dsp:sp>
    <dsp:sp modelId="{70B7C83D-13A3-4D73-A96E-B5701F3F059F}">
      <dsp:nvSpPr>
        <dsp:cNvPr id="0" name=""/>
        <dsp:cNvSpPr/>
      </dsp:nvSpPr>
      <dsp:spPr>
        <a:xfrm>
          <a:off x="1686468" y="505591"/>
          <a:ext cx="4031163" cy="4031163"/>
        </a:xfrm>
        <a:custGeom>
          <a:avLst/>
          <a:gdLst/>
          <a:ahLst/>
          <a:cxnLst/>
          <a:rect l="0" t="0" r="0" b="0"/>
          <a:pathLst>
            <a:path>
              <a:moveTo>
                <a:pt x="213997" y="2919387"/>
              </a:moveTo>
              <a:arcTo wR="2015581" hR="2015581" stAng="9201499" swAng="1360792"/>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DFF2877-AE7F-4D34-A2E3-0E6348059EDF}">
      <dsp:nvSpPr>
        <dsp:cNvPr id="0" name=""/>
        <dsp:cNvSpPr/>
      </dsp:nvSpPr>
      <dsp:spPr>
        <a:xfrm>
          <a:off x="1009639" y="1394263"/>
          <a:ext cx="1550956" cy="1008121"/>
        </a:xfrm>
        <a:prstGeom prst="roundRect">
          <a:avLst/>
        </a:prstGeom>
        <a:gradFill rotWithShape="1">
          <a:gsLst>
            <a:gs pos="0">
              <a:schemeClr val="dk1">
                <a:tint val="35000"/>
                <a:satMod val="253000"/>
              </a:schemeClr>
            </a:gs>
            <a:gs pos="50000">
              <a:schemeClr val="dk1">
                <a:tint val="42000"/>
                <a:satMod val="255000"/>
              </a:schemeClr>
            </a:gs>
            <a:gs pos="97000">
              <a:schemeClr val="dk1">
                <a:tint val="53000"/>
                <a:satMod val="260000"/>
              </a:schemeClr>
            </a:gs>
            <a:gs pos="100000">
              <a:schemeClr val="dk1">
                <a:tint val="56000"/>
                <a:satMod val="275000"/>
              </a:schemeClr>
            </a:gs>
          </a:gsLst>
          <a:path path="circle">
            <a:fillToRect l="50000" t="50000" r="50000" b="50000"/>
          </a:path>
        </a:gradFill>
        <a:ln w="9525" cap="flat" cmpd="sng" algn="ctr">
          <a:solidFill>
            <a:schemeClr val="dk1"/>
          </a:solidFill>
          <a:prstDash val="solid"/>
        </a:ln>
        <a:effectLst>
          <a:outerShdw blurRad="63500" dist="25400" dir="5400000" rotWithShape="0">
            <a:srgbClr val="000000">
              <a:alpha val="43137"/>
            </a:srgbClr>
          </a:outerShdw>
        </a:effectLst>
        <a:scene3d>
          <a:camera prst="orthographicFront"/>
          <a:lightRig rig="flat" dir="t"/>
        </a:scene3d>
        <a:sp3d/>
      </dsp:spPr>
      <dsp:style>
        <a:lnRef idx="1">
          <a:schemeClr val="dk1"/>
        </a:lnRef>
        <a:fillRef idx="2">
          <a:schemeClr val="dk1"/>
        </a:fillRef>
        <a:effectRef idx="1">
          <a:schemeClr val="dk1"/>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Times New Roman" pitchFamily="18" charset="0"/>
              <a:cs typeface="Times New Roman" pitchFamily="18" charset="0"/>
            </a:rPr>
            <a:t>Alasan</a:t>
          </a:r>
          <a:r>
            <a:rPr lang="en-US" sz="1800" kern="1200" dirty="0" smtClean="0">
              <a:latin typeface="Times New Roman" pitchFamily="18" charset="0"/>
              <a:cs typeface="Times New Roman" pitchFamily="18" charset="0"/>
            </a:rPr>
            <a:t> </a:t>
          </a:r>
          <a:r>
            <a:rPr lang="en-US" sz="1800" kern="1200" dirty="0" err="1" smtClean="0">
              <a:latin typeface="Times New Roman" pitchFamily="18" charset="0"/>
              <a:cs typeface="Times New Roman" pitchFamily="18" charset="0"/>
            </a:rPr>
            <a:t>Saya</a:t>
          </a:r>
          <a:r>
            <a:rPr lang="en-US" sz="1800" kern="1200" dirty="0" smtClean="0">
              <a:latin typeface="Times New Roman" pitchFamily="18" charset="0"/>
              <a:cs typeface="Times New Roman" pitchFamily="18" charset="0"/>
            </a:rPr>
            <a:t> </a:t>
          </a:r>
          <a:r>
            <a:rPr lang="en-US" sz="1800" kern="1200" dirty="0" err="1" smtClean="0">
              <a:latin typeface="Times New Roman" pitchFamily="18" charset="0"/>
              <a:cs typeface="Times New Roman" pitchFamily="18" charset="0"/>
            </a:rPr>
            <a:t>mengambil</a:t>
          </a:r>
          <a:r>
            <a:rPr lang="en-US" sz="1800" kern="1200" dirty="0" smtClean="0">
              <a:latin typeface="Times New Roman" pitchFamily="18" charset="0"/>
              <a:cs typeface="Times New Roman" pitchFamily="18" charset="0"/>
            </a:rPr>
            <a:t> </a:t>
          </a:r>
          <a:r>
            <a:rPr lang="en-US" sz="1800" kern="1200" dirty="0" err="1" smtClean="0">
              <a:latin typeface="Times New Roman" pitchFamily="18" charset="0"/>
              <a:cs typeface="Times New Roman" pitchFamily="18" charset="0"/>
            </a:rPr>
            <a:t>judul</a:t>
          </a:r>
          <a:r>
            <a:rPr lang="en-US" sz="1800" kern="1200" dirty="0" smtClean="0">
              <a:latin typeface="Times New Roman" pitchFamily="18" charset="0"/>
              <a:cs typeface="Times New Roman" pitchFamily="18" charset="0"/>
            </a:rPr>
            <a:t> </a:t>
          </a:r>
          <a:r>
            <a:rPr lang="en-US" sz="1800" kern="1200" dirty="0" err="1" smtClean="0">
              <a:latin typeface="Times New Roman" pitchFamily="18" charset="0"/>
              <a:cs typeface="Times New Roman" pitchFamily="18" charset="0"/>
            </a:rPr>
            <a:t>ini</a:t>
          </a:r>
          <a:endParaRPr lang="en-US" sz="1800" kern="1200" dirty="0">
            <a:latin typeface="Times New Roman" pitchFamily="18" charset="0"/>
            <a:cs typeface="Times New Roman" pitchFamily="18" charset="0"/>
          </a:endParaRPr>
        </a:p>
      </dsp:txBody>
      <dsp:txXfrm>
        <a:off x="1058851" y="1443475"/>
        <a:ext cx="1452532" cy="909697"/>
      </dsp:txXfrm>
    </dsp:sp>
    <dsp:sp modelId="{9356D16E-0988-4CB6-9F59-84719E141C64}">
      <dsp:nvSpPr>
        <dsp:cNvPr id="0" name=""/>
        <dsp:cNvSpPr/>
      </dsp:nvSpPr>
      <dsp:spPr>
        <a:xfrm>
          <a:off x="1686468" y="505591"/>
          <a:ext cx="4031163" cy="4031163"/>
        </a:xfrm>
        <a:custGeom>
          <a:avLst/>
          <a:gdLst/>
          <a:ahLst/>
          <a:cxnLst/>
          <a:rect l="0" t="0" r="0" b="0"/>
          <a:pathLst>
            <a:path>
              <a:moveTo>
                <a:pt x="484642" y="704553"/>
              </a:moveTo>
              <a:arcTo wR="2015581" hR="2015581" stAng="13234516" swAng="1212916"/>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91443-BBEB-4662-9EBB-9D68339D6BEF}">
      <dsp:nvSpPr>
        <dsp:cNvPr id="0" name=""/>
        <dsp:cNvSpPr/>
      </dsp:nvSpPr>
      <dsp:spPr>
        <a:xfrm>
          <a:off x="0" y="1954458"/>
          <a:ext cx="7499350" cy="3074491"/>
        </a:xfrm>
        <a:prstGeom prst="rect">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9568" tIns="99568" rIns="99568" bIns="99568" numCol="1" spcCol="1270" anchor="ctr" anchorCtr="0">
          <a:noAutofit/>
        </a:bodyPr>
        <a:lstStyle/>
        <a:p>
          <a:pPr lvl="0" algn="just" defTabSz="622300">
            <a:lnSpc>
              <a:spcPct val="90000"/>
            </a:lnSpc>
            <a:spcBef>
              <a:spcPct val="0"/>
            </a:spcBef>
            <a:spcAft>
              <a:spcPct val="35000"/>
            </a:spcAft>
          </a:pPr>
          <a:r>
            <a:rPr lang="en-US" sz="1400" kern="1200" dirty="0" err="1" smtClean="0"/>
            <a:t>Pelaksanaan</a:t>
          </a:r>
          <a:r>
            <a:rPr lang="en-US" sz="1400" kern="1200" dirty="0" smtClean="0"/>
            <a:t> </a:t>
          </a:r>
          <a:r>
            <a:rPr lang="en-US" sz="1400" kern="1200" dirty="0" err="1" smtClean="0"/>
            <a:t>penegakan</a:t>
          </a:r>
          <a:r>
            <a:rPr lang="en-US" sz="1400" kern="1200" dirty="0" smtClean="0"/>
            <a:t> </a:t>
          </a:r>
          <a:r>
            <a:rPr lang="en-US" sz="1400" kern="1200" dirty="0" err="1" smtClean="0"/>
            <a:t>dan</a:t>
          </a:r>
          <a:r>
            <a:rPr lang="en-US" sz="1400" kern="1200" dirty="0" smtClean="0"/>
            <a:t> </a:t>
          </a:r>
          <a:r>
            <a:rPr lang="en-US" sz="1400" kern="1200" dirty="0" err="1" smtClean="0"/>
            <a:t>penerapan</a:t>
          </a:r>
          <a:r>
            <a:rPr lang="en-US" sz="1400" kern="1200" dirty="0" smtClean="0"/>
            <a:t> </a:t>
          </a:r>
          <a:r>
            <a:rPr lang="en-US" sz="1400" kern="1200" dirty="0" err="1" smtClean="0"/>
            <a:t>hukum</a:t>
          </a:r>
          <a:r>
            <a:rPr lang="en-US" sz="1400" kern="1200" dirty="0" smtClean="0"/>
            <a:t> </a:t>
          </a:r>
          <a:r>
            <a:rPr lang="en-US" sz="1400" kern="1200" dirty="0" err="1" smtClean="0"/>
            <a:t>pada</a:t>
          </a:r>
          <a:r>
            <a:rPr lang="en-US" sz="1400" kern="1200" dirty="0" smtClean="0"/>
            <a:t> </a:t>
          </a:r>
          <a:r>
            <a:rPr lang="en-US" sz="1400" kern="1200" dirty="0" err="1" smtClean="0"/>
            <a:t>kenyataanya</a:t>
          </a:r>
          <a:r>
            <a:rPr lang="en-US" sz="1400" kern="1200" dirty="0" smtClean="0"/>
            <a:t> </a:t>
          </a:r>
          <a:r>
            <a:rPr lang="en-US" sz="1400" kern="1200" dirty="0" err="1" smtClean="0"/>
            <a:t>berbeda</a:t>
          </a:r>
          <a:r>
            <a:rPr lang="en-US" sz="1400" kern="1200" dirty="0" smtClean="0"/>
            <a:t> </a:t>
          </a:r>
          <a:r>
            <a:rPr lang="en-US" sz="1400" kern="1200" dirty="0" err="1" smtClean="0"/>
            <a:t>dari</a:t>
          </a:r>
          <a:r>
            <a:rPr lang="en-US" sz="1400" kern="1200" dirty="0" smtClean="0"/>
            <a:t> </a:t>
          </a:r>
          <a:r>
            <a:rPr lang="en-US" sz="1400" kern="1200" dirty="0" err="1" smtClean="0"/>
            <a:t>apa</a:t>
          </a:r>
          <a:r>
            <a:rPr lang="en-US" sz="1400" kern="1200" dirty="0" smtClean="0"/>
            <a:t> yang </a:t>
          </a:r>
          <a:r>
            <a:rPr lang="en-US" sz="1400" kern="1200" dirty="0" err="1" smtClean="0"/>
            <a:t>telah</a:t>
          </a:r>
          <a:r>
            <a:rPr lang="en-US" sz="1400" kern="1200" dirty="0" smtClean="0"/>
            <a:t> </a:t>
          </a:r>
          <a:r>
            <a:rPr lang="en-US" sz="1400" kern="1200" dirty="0" err="1" smtClean="0"/>
            <a:t>ditentukan</a:t>
          </a:r>
          <a:r>
            <a:rPr lang="en-US" sz="1400" kern="1200" dirty="0" smtClean="0"/>
            <a:t> </a:t>
          </a:r>
          <a:r>
            <a:rPr lang="en-US" sz="1400" kern="1200" dirty="0" err="1" smtClean="0"/>
            <a:t>dalam</a:t>
          </a:r>
          <a:r>
            <a:rPr lang="en-US" sz="1400" kern="1200" dirty="0" smtClean="0"/>
            <a:t> </a:t>
          </a:r>
          <a:r>
            <a:rPr lang="en-US" sz="1400" kern="1200" dirty="0" err="1" smtClean="0"/>
            <a:t>peraturan</a:t>
          </a:r>
          <a:r>
            <a:rPr lang="en-US" sz="1400" kern="1200" dirty="0" smtClean="0"/>
            <a:t> </a:t>
          </a:r>
          <a:r>
            <a:rPr lang="en-US" sz="1400" kern="1200" dirty="0" err="1" smtClean="0"/>
            <a:t>Perundang-Undangan</a:t>
          </a:r>
          <a:r>
            <a:rPr lang="en-US" sz="1400" kern="1200" dirty="0" smtClean="0"/>
            <a:t> yang </a:t>
          </a:r>
          <a:r>
            <a:rPr lang="en-US" sz="1400" kern="1200" dirty="0" err="1" smtClean="0"/>
            <a:t>berlaku</a:t>
          </a:r>
          <a:r>
            <a:rPr lang="en-US" sz="1400" kern="1200" dirty="0" smtClean="0"/>
            <a:t>. </a:t>
          </a:r>
          <a:r>
            <a:rPr lang="en-US" sz="1400" kern="1200" dirty="0" err="1" smtClean="0"/>
            <a:t>faktanya</a:t>
          </a:r>
          <a:r>
            <a:rPr lang="en-US" sz="1400" kern="1200" dirty="0" smtClean="0"/>
            <a:t> </a:t>
          </a:r>
          <a:r>
            <a:rPr lang="en-US" sz="1400" kern="1200" dirty="0" err="1" smtClean="0"/>
            <a:t>terdapat</a:t>
          </a:r>
          <a:r>
            <a:rPr lang="en-US" sz="1400" kern="1200" dirty="0" smtClean="0"/>
            <a:t> </a:t>
          </a:r>
          <a:r>
            <a:rPr lang="en-US" sz="1400" kern="1200" dirty="0" err="1" smtClean="0"/>
            <a:t>kesenjangan</a:t>
          </a:r>
          <a:r>
            <a:rPr lang="en-US" sz="1400" kern="1200" dirty="0" smtClean="0"/>
            <a:t> yang </a:t>
          </a:r>
          <a:r>
            <a:rPr lang="en-US" sz="1400" kern="1200" dirty="0" err="1" smtClean="0"/>
            <a:t>sangat</a:t>
          </a:r>
          <a:r>
            <a:rPr lang="en-US" sz="1400" kern="1200" dirty="0" smtClean="0"/>
            <a:t> </a:t>
          </a:r>
          <a:r>
            <a:rPr lang="en-US" sz="1400" kern="1200" dirty="0" err="1" smtClean="0"/>
            <a:t>signifikan</a:t>
          </a:r>
          <a:r>
            <a:rPr lang="en-US" sz="1400" kern="1200" dirty="0" smtClean="0"/>
            <a:t> </a:t>
          </a:r>
          <a:r>
            <a:rPr lang="en-US" sz="1400" kern="1200" dirty="0" err="1" smtClean="0"/>
            <a:t>antara</a:t>
          </a:r>
          <a:r>
            <a:rPr lang="en-US" sz="1400" kern="1200" dirty="0" smtClean="0"/>
            <a:t> </a:t>
          </a:r>
          <a:r>
            <a:rPr lang="en-US" sz="1400" i="1" kern="1200" dirty="0" smtClean="0"/>
            <a:t>Das </a:t>
          </a:r>
          <a:r>
            <a:rPr lang="en-US" sz="1400" i="1" kern="1200" dirty="0" err="1" smtClean="0"/>
            <a:t>solen</a:t>
          </a:r>
          <a:r>
            <a:rPr lang="en-US" sz="1400" kern="1200" dirty="0" smtClean="0"/>
            <a:t> </a:t>
          </a:r>
          <a:r>
            <a:rPr lang="en-US" sz="1400" kern="1200" dirty="0" err="1" smtClean="0"/>
            <a:t>dan</a:t>
          </a:r>
          <a:r>
            <a:rPr lang="en-US" sz="1400" kern="1200" dirty="0" smtClean="0"/>
            <a:t> </a:t>
          </a:r>
          <a:r>
            <a:rPr lang="en-US" sz="1400" i="1" kern="1200" dirty="0" smtClean="0"/>
            <a:t>Das </a:t>
          </a:r>
          <a:r>
            <a:rPr lang="en-US" sz="1400" i="1" kern="1200" dirty="0" err="1" smtClean="0"/>
            <a:t>sein</a:t>
          </a:r>
          <a:r>
            <a:rPr lang="en-US" sz="1400" kern="1200" dirty="0" smtClean="0"/>
            <a:t> </a:t>
          </a:r>
          <a:r>
            <a:rPr lang="en-US" sz="1400" kern="1200" dirty="0" err="1" smtClean="0"/>
            <a:t>dimana</a:t>
          </a:r>
          <a:r>
            <a:rPr lang="en-US" sz="1400" kern="1200" dirty="0" smtClean="0"/>
            <a:t> </a:t>
          </a:r>
          <a:r>
            <a:rPr lang="en-US" sz="1400" kern="1200" dirty="0" err="1" smtClean="0"/>
            <a:t>ruang</a:t>
          </a:r>
          <a:r>
            <a:rPr lang="en-US" sz="1400" kern="1200" dirty="0" smtClean="0"/>
            <a:t> </a:t>
          </a:r>
          <a:r>
            <a:rPr lang="en-US" sz="1400" kern="1200" dirty="0" err="1" smtClean="0"/>
            <a:t>lingkup</a:t>
          </a:r>
          <a:r>
            <a:rPr lang="en-US" sz="1400" kern="1200" dirty="0" smtClean="0"/>
            <a:t> </a:t>
          </a:r>
          <a:r>
            <a:rPr lang="en-US" sz="1400" kern="1200" dirty="0" err="1" smtClean="0"/>
            <a:t>penegakan</a:t>
          </a:r>
          <a:r>
            <a:rPr lang="en-US" sz="1400" kern="1200" dirty="0" smtClean="0"/>
            <a:t> </a:t>
          </a:r>
          <a:r>
            <a:rPr lang="en-US" sz="1400" kern="1200" dirty="0" err="1" smtClean="0"/>
            <a:t>dan</a:t>
          </a:r>
          <a:r>
            <a:rPr lang="en-US" sz="1400" kern="1200" dirty="0" smtClean="0"/>
            <a:t> </a:t>
          </a:r>
          <a:r>
            <a:rPr lang="en-US" sz="1400" kern="1200" dirty="0" err="1" smtClean="0"/>
            <a:t>penerapan</a:t>
          </a:r>
          <a:r>
            <a:rPr lang="en-US" sz="1400" kern="1200" dirty="0" smtClean="0"/>
            <a:t> </a:t>
          </a:r>
          <a:r>
            <a:rPr lang="en-US" sz="1400" kern="1200" dirty="0" err="1" smtClean="0"/>
            <a:t>hukum</a:t>
          </a:r>
          <a:r>
            <a:rPr lang="en-US" sz="1400" kern="1200" dirty="0" smtClean="0"/>
            <a:t> </a:t>
          </a:r>
          <a:r>
            <a:rPr lang="en-US" sz="1400" kern="1200" dirty="0" err="1" smtClean="0"/>
            <a:t>tidak</a:t>
          </a:r>
          <a:r>
            <a:rPr lang="en-US" sz="1400" kern="1200" dirty="0" smtClean="0"/>
            <a:t> </a:t>
          </a:r>
          <a:r>
            <a:rPr lang="en-US" sz="1400" kern="1200" dirty="0" err="1" smtClean="0"/>
            <a:t>dijalankan</a:t>
          </a:r>
          <a:r>
            <a:rPr lang="en-US" sz="1400" kern="1200" dirty="0" smtClean="0"/>
            <a:t> </a:t>
          </a:r>
          <a:r>
            <a:rPr lang="en-US" sz="1400" kern="1200" dirty="0" err="1" smtClean="0"/>
            <a:t>dengan</a:t>
          </a:r>
          <a:r>
            <a:rPr lang="en-US" sz="1400" kern="1200" dirty="0" smtClean="0"/>
            <a:t> </a:t>
          </a:r>
          <a:r>
            <a:rPr lang="en-US" sz="1400" kern="1200" dirty="0" err="1" smtClean="0"/>
            <a:t>semestinya</a:t>
          </a:r>
          <a:r>
            <a:rPr lang="en-US" sz="1400" kern="1200" dirty="0" smtClean="0"/>
            <a:t>. </a:t>
          </a:r>
          <a:r>
            <a:rPr lang="en-US" sz="1400" kern="1200" dirty="0" err="1" smtClean="0"/>
            <a:t>Aturan-aturan</a:t>
          </a:r>
          <a:r>
            <a:rPr lang="en-US" sz="1400" kern="1200" dirty="0" smtClean="0"/>
            <a:t> yang </a:t>
          </a:r>
          <a:r>
            <a:rPr lang="en-US" sz="1400" kern="1200" dirty="0" err="1" smtClean="0"/>
            <a:t>seharusnya</a:t>
          </a:r>
          <a:r>
            <a:rPr lang="en-US" sz="1400" kern="1200" dirty="0" smtClean="0"/>
            <a:t> </a:t>
          </a:r>
          <a:r>
            <a:rPr lang="en-US" sz="1400" kern="1200" dirty="0" err="1" smtClean="0"/>
            <a:t>menjadi</a:t>
          </a:r>
          <a:r>
            <a:rPr lang="en-US" sz="1400" kern="1200" dirty="0" smtClean="0"/>
            <a:t> </a:t>
          </a:r>
          <a:r>
            <a:rPr lang="en-US" sz="1400" kern="1200" dirty="0" err="1" smtClean="0"/>
            <a:t>rujukan</a:t>
          </a:r>
          <a:r>
            <a:rPr lang="en-US" sz="1400" kern="1200" dirty="0" smtClean="0"/>
            <a:t> </a:t>
          </a:r>
          <a:r>
            <a:rPr lang="en-US" sz="1400" kern="1200" dirty="0" err="1" smtClean="0"/>
            <a:t>bagi</a:t>
          </a:r>
          <a:r>
            <a:rPr lang="en-US" sz="1400" kern="1200" dirty="0" smtClean="0"/>
            <a:t> </a:t>
          </a:r>
          <a:r>
            <a:rPr lang="en-US" sz="1400" kern="1200" dirty="0" err="1" smtClean="0"/>
            <a:t>penegak</a:t>
          </a:r>
          <a:r>
            <a:rPr lang="en-US" sz="1400" kern="1200" dirty="0" smtClean="0"/>
            <a:t> </a:t>
          </a:r>
          <a:r>
            <a:rPr lang="en-US" sz="1400" kern="1200" dirty="0" err="1" smtClean="0"/>
            <a:t>hukum</a:t>
          </a:r>
          <a:r>
            <a:rPr lang="en-US" sz="1400" kern="1200" dirty="0" smtClean="0"/>
            <a:t> </a:t>
          </a:r>
          <a:r>
            <a:rPr lang="en-US" sz="1400" kern="1200" dirty="0" err="1" smtClean="0"/>
            <a:t>untuk</a:t>
          </a:r>
          <a:r>
            <a:rPr lang="en-US" sz="1400" kern="1200" dirty="0" smtClean="0"/>
            <a:t> </a:t>
          </a:r>
          <a:r>
            <a:rPr lang="en-US" sz="1400" kern="1200" dirty="0" err="1" smtClean="0"/>
            <a:t>menjerat</a:t>
          </a:r>
          <a:r>
            <a:rPr lang="en-US" sz="1400" kern="1200" dirty="0" smtClean="0"/>
            <a:t> </a:t>
          </a:r>
          <a:r>
            <a:rPr lang="en-US" sz="1400" kern="1200" dirty="0" err="1" smtClean="0"/>
            <a:t>para</a:t>
          </a:r>
          <a:r>
            <a:rPr lang="en-US" sz="1400" kern="1200" dirty="0" smtClean="0"/>
            <a:t> </a:t>
          </a:r>
          <a:r>
            <a:rPr lang="en-US" sz="1400" kern="1200" dirty="0" err="1" smtClean="0"/>
            <a:t>pelaku</a:t>
          </a:r>
          <a:r>
            <a:rPr lang="en-US" sz="1400" kern="1200" dirty="0" smtClean="0"/>
            <a:t> </a:t>
          </a:r>
          <a:r>
            <a:rPr lang="en-US" sz="1400" kern="1200" dirty="0" err="1" smtClean="0"/>
            <a:t>dalam</a:t>
          </a:r>
          <a:r>
            <a:rPr lang="en-US" sz="1400" kern="1200" dirty="0" smtClean="0"/>
            <a:t> </a:t>
          </a:r>
          <a:r>
            <a:rPr lang="en-US" sz="1400" kern="1200" dirty="0" err="1" smtClean="0"/>
            <a:t>penyalahgunaan</a:t>
          </a:r>
          <a:r>
            <a:rPr lang="en-US" sz="1400" kern="1200" dirty="0" smtClean="0"/>
            <a:t> </a:t>
          </a:r>
          <a:r>
            <a:rPr lang="en-US" sz="1400" kern="1200" dirty="0" err="1" smtClean="0"/>
            <a:t>senjata</a:t>
          </a:r>
          <a:r>
            <a:rPr lang="en-US" sz="1400" kern="1200" dirty="0" smtClean="0"/>
            <a:t> </a:t>
          </a:r>
          <a:r>
            <a:rPr lang="en-US" sz="1400" kern="1200" dirty="0" err="1" smtClean="0"/>
            <a:t>api</a:t>
          </a:r>
          <a:r>
            <a:rPr lang="en-US" sz="1400" kern="1200" dirty="0" smtClean="0"/>
            <a:t> </a:t>
          </a:r>
          <a:r>
            <a:rPr lang="en-US" sz="1400" kern="1200" dirty="0" err="1" smtClean="0"/>
            <a:t>seakan-akan</a:t>
          </a:r>
          <a:r>
            <a:rPr lang="en-US" sz="1400" kern="1200" dirty="0" smtClean="0"/>
            <a:t> </a:t>
          </a:r>
          <a:r>
            <a:rPr lang="en-US" sz="1400" kern="1200" dirty="0" err="1" smtClean="0"/>
            <a:t>telah</a:t>
          </a:r>
          <a:r>
            <a:rPr lang="en-US" sz="1400" kern="1200" dirty="0" smtClean="0"/>
            <a:t> </a:t>
          </a:r>
          <a:r>
            <a:rPr lang="en-US" sz="1400" kern="1200" dirty="0" err="1" smtClean="0"/>
            <a:t>tumpul</a:t>
          </a:r>
          <a:r>
            <a:rPr lang="en-US" sz="1400" kern="1200" dirty="0" smtClean="0"/>
            <a:t> </a:t>
          </a:r>
          <a:r>
            <a:rPr lang="en-US" sz="1400" kern="1200" dirty="0" err="1" smtClean="0"/>
            <a:t>dan</a:t>
          </a:r>
          <a:r>
            <a:rPr lang="en-US" sz="1400" kern="1200" dirty="0" smtClean="0"/>
            <a:t> </a:t>
          </a:r>
          <a:r>
            <a:rPr lang="en-US" sz="1400" kern="1200" dirty="0" err="1" smtClean="0"/>
            <a:t>dianggap</a:t>
          </a:r>
          <a:r>
            <a:rPr lang="en-US" sz="1400" kern="1200" dirty="0" smtClean="0"/>
            <a:t> </a:t>
          </a:r>
          <a:r>
            <a:rPr lang="en-US" sz="1400" kern="1200" dirty="0" err="1" smtClean="0"/>
            <a:t>sebagai</a:t>
          </a:r>
          <a:r>
            <a:rPr lang="en-US" sz="1400" kern="1200" dirty="0" smtClean="0"/>
            <a:t> </a:t>
          </a:r>
          <a:r>
            <a:rPr lang="en-US" sz="1400" kern="1200" dirty="0" err="1" smtClean="0"/>
            <a:t>alternatif</a:t>
          </a:r>
          <a:r>
            <a:rPr lang="en-US" sz="1400" kern="1200" dirty="0" smtClean="0"/>
            <a:t> </a:t>
          </a:r>
          <a:r>
            <a:rPr lang="en-US" sz="1400" kern="1200" dirty="0" err="1" smtClean="0"/>
            <a:t>belaka</a:t>
          </a:r>
          <a:r>
            <a:rPr lang="en-US" sz="1400" kern="1200" dirty="0" smtClean="0"/>
            <a:t>. </a:t>
          </a:r>
          <a:r>
            <a:rPr lang="en-US" sz="1400" kern="1200" dirty="0" err="1" smtClean="0"/>
            <a:t>Padahal</a:t>
          </a:r>
          <a:r>
            <a:rPr lang="en-US" sz="1400" kern="1200" dirty="0" smtClean="0"/>
            <a:t>, </a:t>
          </a:r>
          <a:r>
            <a:rPr lang="en-US" sz="1400" kern="1200" dirty="0" err="1" smtClean="0"/>
            <a:t>dalam</a:t>
          </a:r>
          <a:r>
            <a:rPr lang="en-US" sz="1400" kern="1200" dirty="0" smtClean="0"/>
            <a:t> </a:t>
          </a:r>
          <a:r>
            <a:rPr lang="en-US" sz="1400" kern="1200" dirty="0" err="1" smtClean="0"/>
            <a:t>menerapkan</a:t>
          </a:r>
          <a:r>
            <a:rPr lang="en-US" sz="1400" kern="1200" dirty="0" smtClean="0"/>
            <a:t> </a:t>
          </a:r>
          <a:r>
            <a:rPr lang="en-US" sz="1400" kern="1200" dirty="0" err="1" smtClean="0"/>
            <a:t>suatu</a:t>
          </a:r>
          <a:r>
            <a:rPr lang="en-US" sz="1400" kern="1200" dirty="0" smtClean="0"/>
            <a:t> </a:t>
          </a:r>
          <a:r>
            <a:rPr lang="en-US" sz="1400" kern="1200" dirty="0" err="1" smtClean="0"/>
            <a:t>perbuatan</a:t>
          </a:r>
          <a:r>
            <a:rPr lang="en-US" sz="1400" kern="1200" dirty="0" smtClean="0"/>
            <a:t> </a:t>
          </a:r>
          <a:r>
            <a:rPr lang="en-US" sz="1400" kern="1200" dirty="0" err="1" smtClean="0"/>
            <a:t>harus</a:t>
          </a:r>
          <a:r>
            <a:rPr lang="en-US" sz="1400" kern="1200" dirty="0" smtClean="0"/>
            <a:t> </a:t>
          </a:r>
          <a:r>
            <a:rPr lang="en-US" sz="1400" kern="1200" dirty="0" err="1" smtClean="0"/>
            <a:t>menurut</a:t>
          </a:r>
          <a:r>
            <a:rPr lang="en-US" sz="1400" kern="1200" dirty="0" smtClean="0"/>
            <a:t> </a:t>
          </a:r>
          <a:r>
            <a:rPr lang="en-US" sz="1400" kern="1200" dirty="0" err="1" smtClean="0"/>
            <a:t>pada</a:t>
          </a:r>
          <a:r>
            <a:rPr lang="en-US" sz="1400" kern="1200" dirty="0" smtClean="0"/>
            <a:t> </a:t>
          </a:r>
          <a:r>
            <a:rPr lang="en-US" sz="1400" kern="1200" dirty="0" err="1" smtClean="0"/>
            <a:t>delik</a:t>
          </a:r>
          <a:r>
            <a:rPr lang="en-US" sz="1400" kern="1200" dirty="0" smtClean="0"/>
            <a:t> </a:t>
          </a:r>
          <a:r>
            <a:rPr lang="en-US" sz="1400" kern="1200" dirty="0" err="1" smtClean="0"/>
            <a:t>dan</a:t>
          </a:r>
          <a:r>
            <a:rPr lang="en-US" sz="1400" kern="1200" dirty="0" smtClean="0"/>
            <a:t> </a:t>
          </a:r>
          <a:r>
            <a:rPr lang="en-US" sz="1400" kern="1200" dirty="0" err="1" smtClean="0"/>
            <a:t>unsur-unsur</a:t>
          </a:r>
          <a:r>
            <a:rPr lang="en-US" sz="1400" kern="1200" dirty="0" smtClean="0"/>
            <a:t> yang </a:t>
          </a:r>
          <a:r>
            <a:rPr lang="en-US" sz="1400" kern="1200" dirty="0" err="1" smtClean="0"/>
            <a:t>dituju</a:t>
          </a:r>
          <a:r>
            <a:rPr lang="en-US" sz="1400" kern="1200" dirty="0" smtClean="0"/>
            <a:t>. Salah </a:t>
          </a:r>
          <a:r>
            <a:rPr lang="en-US" sz="1400" kern="1200" dirty="0" err="1" smtClean="0"/>
            <a:t>satu</a:t>
          </a:r>
          <a:r>
            <a:rPr lang="en-US" sz="1400" kern="1200" dirty="0" smtClean="0"/>
            <a:t> </a:t>
          </a:r>
          <a:r>
            <a:rPr lang="en-US" sz="1400" kern="1200" dirty="0" err="1" smtClean="0"/>
            <a:t>permasalahan</a:t>
          </a:r>
          <a:r>
            <a:rPr lang="en-US" sz="1400" kern="1200" dirty="0" smtClean="0"/>
            <a:t> </a:t>
          </a:r>
          <a:r>
            <a:rPr lang="en-US" sz="1400" kern="1200" dirty="0" err="1" smtClean="0"/>
            <a:t>dalam</a:t>
          </a:r>
          <a:r>
            <a:rPr lang="en-US" sz="1400" kern="1200" dirty="0" smtClean="0"/>
            <a:t> </a:t>
          </a:r>
          <a:r>
            <a:rPr lang="en-US" sz="1400" kern="1200" dirty="0" err="1" smtClean="0"/>
            <a:t>penegakan</a:t>
          </a:r>
          <a:r>
            <a:rPr lang="en-US" sz="1400" kern="1200" dirty="0" smtClean="0"/>
            <a:t> </a:t>
          </a:r>
          <a:r>
            <a:rPr lang="en-US" sz="1400" kern="1200" dirty="0" err="1" smtClean="0"/>
            <a:t>hukum</a:t>
          </a:r>
          <a:r>
            <a:rPr lang="en-US" sz="1400" kern="1200" dirty="0" smtClean="0"/>
            <a:t> </a:t>
          </a:r>
          <a:r>
            <a:rPr lang="en-US" sz="1400" kern="1200" dirty="0" err="1" smtClean="0"/>
            <a:t>secara</a:t>
          </a:r>
          <a:r>
            <a:rPr lang="en-US" sz="1400" kern="1200" dirty="0" smtClean="0"/>
            <a:t> </a:t>
          </a:r>
          <a:r>
            <a:rPr lang="en-US" sz="1400" i="1" kern="1200" dirty="0" err="1" smtClean="0"/>
            <a:t>represif</a:t>
          </a:r>
          <a:r>
            <a:rPr lang="en-US" sz="1400" kern="1200" dirty="0" smtClean="0"/>
            <a:t> </a:t>
          </a:r>
          <a:r>
            <a:rPr lang="en-US" sz="1400" kern="1200" dirty="0" err="1" smtClean="0"/>
            <a:t>adalah</a:t>
          </a:r>
          <a:r>
            <a:rPr lang="en-US" sz="1400" kern="1200" dirty="0" smtClean="0"/>
            <a:t> </a:t>
          </a:r>
          <a:r>
            <a:rPr lang="en-US" sz="1400" kern="1200" dirty="0" err="1" smtClean="0"/>
            <a:t>dimana</a:t>
          </a:r>
          <a:r>
            <a:rPr lang="en-US" sz="1400" kern="1200" dirty="0" smtClean="0"/>
            <a:t> </a:t>
          </a:r>
          <a:r>
            <a:rPr lang="en-US" sz="1400" kern="1200" dirty="0" err="1" smtClean="0"/>
            <a:t>selama</a:t>
          </a:r>
          <a:r>
            <a:rPr lang="en-US" sz="1400" kern="1200" dirty="0" smtClean="0"/>
            <a:t> </a:t>
          </a:r>
          <a:r>
            <a:rPr lang="en-US" sz="1400" i="1" kern="1200" dirty="0" smtClean="0"/>
            <a:t>treatment</a:t>
          </a:r>
          <a:r>
            <a:rPr lang="en-US" sz="1400" kern="1200" dirty="0" smtClean="0"/>
            <a:t> </a:t>
          </a:r>
          <a:r>
            <a:rPr lang="en-US" sz="1400" kern="1200" dirty="0" err="1" smtClean="0"/>
            <a:t>atau</a:t>
          </a:r>
          <a:r>
            <a:rPr lang="en-US" sz="1400" kern="1200" dirty="0" smtClean="0"/>
            <a:t> </a:t>
          </a:r>
          <a:r>
            <a:rPr lang="en-US" sz="1400" kern="1200" dirty="0" err="1" smtClean="0"/>
            <a:t>perlakuan</a:t>
          </a:r>
          <a:r>
            <a:rPr lang="en-US" sz="1400" kern="1200" dirty="0" smtClean="0"/>
            <a:t> </a:t>
          </a:r>
          <a:r>
            <a:rPr lang="en-US" sz="1400" kern="1200" dirty="0" err="1" smtClean="0"/>
            <a:t>terhadap</a:t>
          </a:r>
          <a:r>
            <a:rPr lang="en-US" sz="1400" kern="1200" dirty="0" smtClean="0"/>
            <a:t> </a:t>
          </a:r>
          <a:r>
            <a:rPr lang="en-US" sz="1400" kern="1200" dirty="0" err="1" smtClean="0"/>
            <a:t>para</a:t>
          </a:r>
          <a:r>
            <a:rPr lang="en-US" sz="1400" kern="1200" dirty="0" smtClean="0"/>
            <a:t> </a:t>
          </a:r>
          <a:r>
            <a:rPr lang="en-US" sz="1400" kern="1200" dirty="0" err="1" smtClean="0"/>
            <a:t>pelaku</a:t>
          </a:r>
          <a:r>
            <a:rPr lang="en-US" sz="1400" kern="1200" dirty="0" smtClean="0"/>
            <a:t> </a:t>
          </a:r>
          <a:r>
            <a:rPr lang="en-US" sz="1400" kern="1200" dirty="0" err="1" smtClean="0"/>
            <a:t>tidak</a:t>
          </a:r>
          <a:r>
            <a:rPr lang="en-US" sz="1400" kern="1200" dirty="0" smtClean="0"/>
            <a:t> </a:t>
          </a:r>
          <a:r>
            <a:rPr lang="en-US" sz="1400" kern="1200" dirty="0" err="1" smtClean="0"/>
            <a:t>disamaratakan</a:t>
          </a:r>
          <a:r>
            <a:rPr lang="en-US" sz="1400" kern="1200" dirty="0" smtClean="0"/>
            <a:t> </a:t>
          </a:r>
          <a:r>
            <a:rPr lang="en-US" sz="1400" kern="1200" dirty="0" err="1" smtClean="0"/>
            <a:t>padahal</a:t>
          </a:r>
          <a:r>
            <a:rPr lang="en-US" sz="1400" kern="1200" dirty="0" smtClean="0"/>
            <a:t> </a:t>
          </a:r>
          <a:r>
            <a:rPr lang="en-US" sz="1400" kern="1200" dirty="0" err="1" smtClean="0"/>
            <a:t>hal</a:t>
          </a:r>
          <a:r>
            <a:rPr lang="en-US" sz="1400" kern="1200" dirty="0" smtClean="0"/>
            <a:t> </a:t>
          </a:r>
          <a:r>
            <a:rPr lang="en-US" sz="1400" kern="1200" dirty="0" err="1" smtClean="0"/>
            <a:t>tersebut</a:t>
          </a:r>
          <a:r>
            <a:rPr lang="en-US" sz="1400" kern="1200" dirty="0" smtClean="0"/>
            <a:t> </a:t>
          </a:r>
          <a:r>
            <a:rPr lang="en-US" sz="1400" kern="1200" dirty="0" err="1" smtClean="0"/>
            <a:t>bisa</a:t>
          </a:r>
          <a:r>
            <a:rPr lang="en-US" sz="1400" kern="1200" dirty="0" smtClean="0"/>
            <a:t> </a:t>
          </a:r>
          <a:r>
            <a:rPr lang="en-US" sz="1400" kern="1200" dirty="0" err="1" smtClean="0"/>
            <a:t>bersifat</a:t>
          </a:r>
          <a:r>
            <a:rPr lang="en-US" sz="1400" kern="1200" dirty="0" smtClean="0"/>
            <a:t> fatal</a:t>
          </a:r>
          <a:endParaRPr lang="en-US" sz="1400" kern="1200" dirty="0" smtClean="0">
            <a:latin typeface="Times New Roman"/>
            <a:ea typeface="Times New Roman"/>
            <a:cs typeface="Times New Roman"/>
          </a:endParaRPr>
        </a:p>
      </dsp:txBody>
      <dsp:txXfrm>
        <a:off x="0" y="1954458"/>
        <a:ext cx="7499350" cy="3074491"/>
      </dsp:txXfrm>
    </dsp:sp>
    <dsp:sp modelId="{78BD2D37-D32D-4789-8294-CECA7B1B0E8D}">
      <dsp:nvSpPr>
        <dsp:cNvPr id="0" name=""/>
        <dsp:cNvSpPr/>
      </dsp:nvSpPr>
      <dsp:spPr>
        <a:xfrm rot="10800000">
          <a:off x="0" y="0"/>
          <a:ext cx="7499350" cy="2000326"/>
        </a:xfrm>
        <a:prstGeom prst="upArrowCallou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42240" rIns="142240" bIns="142240" numCol="1" spcCol="1270" anchor="ctr" anchorCtr="0">
          <a:noAutofit/>
        </a:bodyPr>
        <a:lstStyle/>
        <a:p>
          <a:pPr lvl="0" algn="just" defTabSz="889000">
            <a:lnSpc>
              <a:spcPct val="90000"/>
            </a:lnSpc>
            <a:spcBef>
              <a:spcPct val="0"/>
            </a:spcBef>
            <a:spcAft>
              <a:spcPct val="35000"/>
            </a:spcAft>
          </a:pPr>
          <a:endParaRPr lang="en-US" sz="2000" kern="1200" dirty="0">
            <a:latin typeface="Times New Roman" pitchFamily="18" charset="0"/>
            <a:cs typeface="Times New Roman" pitchFamily="18" charset="0"/>
          </a:endParaRPr>
        </a:p>
      </dsp:txBody>
      <dsp:txXfrm rot="10800000">
        <a:off x="0" y="0"/>
        <a:ext cx="7499350" cy="12997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91443-BBEB-4662-9EBB-9D68339D6BEF}">
      <dsp:nvSpPr>
        <dsp:cNvPr id="0" name=""/>
        <dsp:cNvSpPr/>
      </dsp:nvSpPr>
      <dsp:spPr>
        <a:xfrm>
          <a:off x="0" y="2398653"/>
          <a:ext cx="7708900" cy="3773239"/>
        </a:xfrm>
        <a:prstGeom prst="rect">
          <a:avLst/>
        </a:prstGeom>
        <a:gradFill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path path="circle">
            <a:fillToRect l="50000" t="50000" r="50000" b="50000"/>
          </a:path>
        </a:gradFill>
        <a:ln w="9525" cap="flat" cmpd="sng" algn="ctr">
          <a:solidFill>
            <a:schemeClr val="accent4"/>
          </a:solidFill>
          <a:prstDash val="solid"/>
        </a:ln>
        <a:effectLst>
          <a:outerShdw blurRad="63500" dist="25400" dir="5400000" rotWithShape="0">
            <a:srgbClr val="000000">
              <a:alpha val="43137"/>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70688" tIns="170688" rIns="170688" bIns="170688" numCol="1" spcCol="1270" anchor="ctr" anchorCtr="0">
          <a:noAutofit/>
        </a:bodyPr>
        <a:lstStyle/>
        <a:p>
          <a:pPr lvl="0" algn="just" defTabSz="1066800">
            <a:lnSpc>
              <a:spcPct val="90000"/>
            </a:lnSpc>
            <a:spcBef>
              <a:spcPct val="0"/>
            </a:spcBef>
            <a:spcAft>
              <a:spcPct val="35000"/>
            </a:spcAft>
          </a:pPr>
          <a:endParaRPr lang="en-US" sz="2400" kern="1200" dirty="0" smtClean="0">
            <a:latin typeface="Times New Roman" pitchFamily="18" charset="0"/>
            <a:ea typeface="Times New Roman"/>
            <a:cs typeface="Times New Roman" pitchFamily="18" charset="0"/>
          </a:endParaRPr>
        </a:p>
      </dsp:txBody>
      <dsp:txXfrm>
        <a:off x="0" y="2398653"/>
        <a:ext cx="7708900" cy="3773239"/>
      </dsp:txXfrm>
    </dsp:sp>
    <dsp:sp modelId="{78BD2D37-D32D-4789-8294-CECA7B1B0E8D}">
      <dsp:nvSpPr>
        <dsp:cNvPr id="0" name=""/>
        <dsp:cNvSpPr/>
      </dsp:nvSpPr>
      <dsp:spPr>
        <a:xfrm rot="10800000">
          <a:off x="0" y="306"/>
          <a:ext cx="7708900" cy="2454945"/>
        </a:xfrm>
        <a:prstGeom prst="upArrowCallout">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99136" tIns="199136" rIns="199136" bIns="199136" numCol="1" spcCol="1270" anchor="ctr" anchorCtr="0">
          <a:noAutofit/>
        </a:bodyPr>
        <a:lstStyle/>
        <a:p>
          <a:pPr lvl="0" algn="just" defTabSz="1244600">
            <a:lnSpc>
              <a:spcPct val="90000"/>
            </a:lnSpc>
            <a:spcBef>
              <a:spcPct val="0"/>
            </a:spcBef>
            <a:spcAft>
              <a:spcPct val="35000"/>
            </a:spcAft>
          </a:pPr>
          <a:endParaRPr lang="en-US" sz="2800" kern="1200" dirty="0">
            <a:solidFill>
              <a:schemeClr val="tx1"/>
            </a:solidFill>
            <a:latin typeface="Times New Roman" pitchFamily="18" charset="0"/>
            <a:cs typeface="Times New Roman" pitchFamily="18" charset="0"/>
          </a:endParaRPr>
        </a:p>
      </dsp:txBody>
      <dsp:txXfrm rot="10800000">
        <a:off x="0" y="306"/>
        <a:ext cx="7708900" cy="15951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0A554D-71C2-4F48-A0D9-A2DE753B66CE}">
      <dsp:nvSpPr>
        <dsp:cNvPr id="0" name=""/>
        <dsp:cNvSpPr/>
      </dsp:nvSpPr>
      <dsp:spPr>
        <a:xfrm rot="5400000">
          <a:off x="-381141" y="382265"/>
          <a:ext cx="2540942" cy="177865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r>
            <a:rPr lang="en-US" sz="5000" kern="1200" dirty="0" smtClean="0"/>
            <a:t>1</a:t>
          </a:r>
          <a:endParaRPr lang="en-US" sz="5000" kern="1200" dirty="0"/>
        </a:p>
      </dsp:txBody>
      <dsp:txXfrm rot="-5400000">
        <a:off x="1" y="890454"/>
        <a:ext cx="1778659" cy="762283"/>
      </dsp:txXfrm>
    </dsp:sp>
    <dsp:sp modelId="{24386A60-139E-46C9-959B-7C970512A5A6}">
      <dsp:nvSpPr>
        <dsp:cNvPr id="0" name=""/>
        <dsp:cNvSpPr/>
      </dsp:nvSpPr>
      <dsp:spPr>
        <a:xfrm rot="5400000">
          <a:off x="3813198" y="-2033414"/>
          <a:ext cx="1651612" cy="5720690"/>
        </a:xfrm>
        <a:prstGeom prst="round2Same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en-US" sz="2000" kern="1200" dirty="0" err="1" smtClean="0">
              <a:latin typeface="Times New Roman" pitchFamily="18" charset="0"/>
              <a:cs typeface="Times New Roman" pitchFamily="18" charset="0"/>
            </a:rPr>
            <a:t>Bagaimana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penerapan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hukum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tindak</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pidana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penyalahgunaan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senjata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api</a:t>
          </a:r>
          <a:r>
            <a:rPr lang="en-US" sz="2000" kern="1200" dirty="0" smtClean="0">
              <a:latin typeface="Times New Roman" pitchFamily="18" charset="0"/>
              <a:cs typeface="Times New Roman" pitchFamily="18" charset="0"/>
            </a:rPr>
            <a:t> yang </a:t>
          </a:r>
          <a:r>
            <a:rPr lang="en-US" sz="2000" kern="1200" dirty="0" err="1" smtClean="0">
              <a:latin typeface="Times New Roman" pitchFamily="18" charset="0"/>
              <a:cs typeface="Times New Roman" pitchFamily="18" charset="0"/>
            </a:rPr>
            <a:t>mengakibatkan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orang</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terluka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karena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kelalaian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oleh</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oknum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pegawai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negeri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sipil</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dalam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putusan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nomor</a:t>
          </a:r>
          <a:r>
            <a:rPr lang="en-US" sz="2000" kern="1200" dirty="0" smtClean="0">
              <a:latin typeface="Times New Roman" pitchFamily="18" charset="0"/>
              <a:cs typeface="Times New Roman" pitchFamily="18" charset="0"/>
            </a:rPr>
            <a:t> 241 :PID/./2019/PN.MJL </a:t>
          </a:r>
          <a:endParaRPr lang="en-US" sz="2000" kern="1200" dirty="0">
            <a:latin typeface="Times New Roman" pitchFamily="18" charset="0"/>
            <a:cs typeface="Times New Roman" pitchFamily="18" charset="0"/>
          </a:endParaRPr>
        </a:p>
      </dsp:txBody>
      <dsp:txXfrm rot="-5400000">
        <a:off x="1778660" y="81749"/>
        <a:ext cx="5640065" cy="1490362"/>
      </dsp:txXfrm>
    </dsp:sp>
    <dsp:sp modelId="{A5528C5F-09A1-4A43-8F4D-9E27A90C4490}">
      <dsp:nvSpPr>
        <dsp:cNvPr id="0" name=""/>
        <dsp:cNvSpPr/>
      </dsp:nvSpPr>
      <dsp:spPr>
        <a:xfrm rot="5400000">
          <a:off x="-381141" y="2639674"/>
          <a:ext cx="2540942" cy="177865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r>
            <a:rPr lang="en-US" sz="5000" kern="1200" dirty="0" smtClean="0"/>
            <a:t>2</a:t>
          </a:r>
          <a:endParaRPr lang="en-US" sz="5000" kern="1200" dirty="0"/>
        </a:p>
      </dsp:txBody>
      <dsp:txXfrm rot="-5400000">
        <a:off x="1" y="3147863"/>
        <a:ext cx="1778659" cy="762283"/>
      </dsp:txXfrm>
    </dsp:sp>
    <dsp:sp modelId="{EC6460CE-AE5E-4E4E-BF0C-6C1D87BFB625}">
      <dsp:nvSpPr>
        <dsp:cNvPr id="0" name=""/>
        <dsp:cNvSpPr/>
      </dsp:nvSpPr>
      <dsp:spPr>
        <a:xfrm rot="5400000">
          <a:off x="3813198" y="223994"/>
          <a:ext cx="1651612" cy="5720690"/>
        </a:xfrm>
        <a:prstGeom prst="round2Same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en-US" sz="2000" kern="1200" dirty="0" err="1" smtClean="0">
              <a:latin typeface="Times New Roman" pitchFamily="18" charset="0"/>
              <a:cs typeface="Times New Roman" pitchFamily="18" charset="0"/>
            </a:rPr>
            <a:t>Bagaimana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pertimbangan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Hukum</a:t>
          </a:r>
          <a:r>
            <a:rPr lang="en-US" sz="2000" kern="1200" dirty="0" smtClean="0">
              <a:latin typeface="Times New Roman" pitchFamily="18" charset="0"/>
              <a:cs typeface="Times New Roman" pitchFamily="18" charset="0"/>
            </a:rPr>
            <a:t> Hakim </a:t>
          </a:r>
          <a:r>
            <a:rPr lang="en-US" sz="2000" kern="1200" dirty="0" err="1" smtClean="0">
              <a:latin typeface="Times New Roman" pitchFamily="18" charset="0"/>
              <a:cs typeface="Times New Roman" pitchFamily="18" charset="0"/>
            </a:rPr>
            <a:t>Dalam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tindak</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pidana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penyalahgunaan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senjata</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api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oleh</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oknum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pegawai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negeri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sipil</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Putusan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nomor</a:t>
          </a:r>
          <a:r>
            <a:rPr lang="en-US" sz="2000" kern="1200" dirty="0" smtClean="0">
              <a:latin typeface="Times New Roman" pitchFamily="18" charset="0"/>
              <a:cs typeface="Times New Roman" pitchFamily="18" charset="0"/>
            </a:rPr>
            <a:t> 241 :PID/./2019/PN.MJL</a:t>
          </a:r>
          <a:r>
            <a:rPr lang="en-US" sz="2300" kern="1200" dirty="0" smtClean="0"/>
            <a:t>. </a:t>
          </a:r>
          <a:endParaRPr lang="en-US" sz="2300" kern="1200" dirty="0"/>
        </a:p>
      </dsp:txBody>
      <dsp:txXfrm rot="-5400000">
        <a:off x="1778660" y="2339158"/>
        <a:ext cx="5640065" cy="14903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5FFAED-7D9F-4F23-8286-FDF6007C0062}">
      <dsp:nvSpPr>
        <dsp:cNvPr id="0" name=""/>
        <dsp:cNvSpPr/>
      </dsp:nvSpPr>
      <dsp:spPr>
        <a:xfrm>
          <a:off x="130234" y="1160271"/>
          <a:ext cx="7718533" cy="3996729"/>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just" defTabSz="1066800">
            <a:lnSpc>
              <a:spcPct val="90000"/>
            </a:lnSpc>
            <a:spcBef>
              <a:spcPct val="0"/>
            </a:spcBef>
            <a:spcAft>
              <a:spcPct val="35000"/>
            </a:spcAft>
          </a:pPr>
          <a:r>
            <a:rPr lang="en-US" sz="2400" kern="1200" dirty="0" smtClean="0">
              <a:latin typeface="Times New Roman"/>
              <a:ea typeface="Calibri"/>
            </a:rPr>
            <a:t>	</a:t>
          </a:r>
          <a:r>
            <a:rPr lang="en-US" sz="2400" kern="1200" dirty="0" err="1" smtClean="0">
              <a:latin typeface="Times New Roman"/>
              <a:ea typeface="Calibri"/>
            </a:rPr>
            <a:t>Senjata</a:t>
          </a:r>
          <a:r>
            <a:rPr lang="en-US" sz="2400" kern="1200" dirty="0" smtClean="0">
              <a:latin typeface="Times New Roman"/>
              <a:ea typeface="Calibri"/>
            </a:rPr>
            <a:t> </a:t>
          </a:r>
          <a:r>
            <a:rPr lang="en-US" sz="2400" kern="1200" dirty="0" err="1" smtClean="0">
              <a:latin typeface="Times New Roman"/>
              <a:ea typeface="Calibri"/>
            </a:rPr>
            <a:t>api</a:t>
          </a:r>
          <a:r>
            <a:rPr lang="en-US" sz="2400" kern="1200" dirty="0" smtClean="0">
              <a:latin typeface="Times New Roman"/>
              <a:ea typeface="Calibri"/>
            </a:rPr>
            <a:t> </a:t>
          </a:r>
          <a:r>
            <a:rPr lang="en-US" sz="2400" kern="1200" dirty="0" err="1" smtClean="0">
              <a:latin typeface="Times New Roman"/>
              <a:ea typeface="Calibri"/>
            </a:rPr>
            <a:t>diartikan</a:t>
          </a:r>
          <a:r>
            <a:rPr lang="en-US" sz="2400" kern="1200" dirty="0" smtClean="0">
              <a:latin typeface="Times New Roman"/>
              <a:ea typeface="Calibri"/>
            </a:rPr>
            <a:t> </a:t>
          </a:r>
          <a:r>
            <a:rPr lang="en-US" sz="2400" kern="1200" dirty="0" err="1" smtClean="0">
              <a:latin typeface="Times New Roman"/>
              <a:ea typeface="Calibri"/>
            </a:rPr>
            <a:t>sebagai</a:t>
          </a:r>
          <a:r>
            <a:rPr lang="en-US" sz="2400" kern="1200" dirty="0" smtClean="0">
              <a:latin typeface="Times New Roman"/>
              <a:ea typeface="Calibri"/>
            </a:rPr>
            <a:t> </a:t>
          </a:r>
          <a:r>
            <a:rPr lang="en-US" sz="2400" kern="1200" dirty="0" err="1" smtClean="0">
              <a:latin typeface="Times New Roman"/>
              <a:ea typeface="Calibri"/>
            </a:rPr>
            <a:t>setiap</a:t>
          </a:r>
          <a:r>
            <a:rPr lang="en-US" sz="2400" kern="1200" dirty="0" smtClean="0">
              <a:latin typeface="Times New Roman"/>
              <a:ea typeface="Calibri"/>
            </a:rPr>
            <a:t> </a:t>
          </a:r>
          <a:r>
            <a:rPr lang="en-US" sz="2400" kern="1200" dirty="0" err="1" smtClean="0">
              <a:latin typeface="Times New Roman"/>
              <a:ea typeface="Calibri"/>
            </a:rPr>
            <a:t>alat</a:t>
          </a:r>
          <a:r>
            <a:rPr lang="en-US" sz="2400" kern="1200" dirty="0" smtClean="0">
              <a:latin typeface="Times New Roman"/>
              <a:ea typeface="Calibri"/>
            </a:rPr>
            <a:t>, </a:t>
          </a:r>
          <a:r>
            <a:rPr lang="en-US" sz="2400" kern="1200" dirty="0" err="1" smtClean="0">
              <a:latin typeface="Times New Roman"/>
              <a:ea typeface="Calibri"/>
            </a:rPr>
            <a:t>baik</a:t>
          </a:r>
          <a:r>
            <a:rPr lang="en-US" sz="2400" kern="1200" dirty="0" smtClean="0">
              <a:latin typeface="Times New Roman"/>
              <a:ea typeface="Calibri"/>
            </a:rPr>
            <a:t> yang </a:t>
          </a:r>
          <a:r>
            <a:rPr lang="en-US" sz="2400" kern="1200" dirty="0" err="1" smtClean="0">
              <a:latin typeface="Times New Roman"/>
              <a:ea typeface="Calibri"/>
            </a:rPr>
            <a:t>sudah</a:t>
          </a:r>
          <a:r>
            <a:rPr lang="en-US" sz="2400" kern="1200" dirty="0" smtClean="0">
              <a:latin typeface="Times New Roman"/>
              <a:ea typeface="Calibri"/>
            </a:rPr>
            <a:t> </a:t>
          </a:r>
          <a:r>
            <a:rPr lang="en-US" sz="2400" kern="1200" dirty="0" err="1" smtClean="0">
              <a:latin typeface="Times New Roman"/>
              <a:ea typeface="Calibri"/>
            </a:rPr>
            <a:t>terpasang</a:t>
          </a:r>
          <a:r>
            <a:rPr lang="en-US" sz="2400" kern="1200" dirty="0" smtClean="0">
              <a:latin typeface="Times New Roman"/>
              <a:ea typeface="Calibri"/>
            </a:rPr>
            <a:t> </a:t>
          </a:r>
          <a:r>
            <a:rPr lang="en-US" sz="2400" kern="1200" dirty="0" err="1" smtClean="0">
              <a:latin typeface="Times New Roman"/>
              <a:ea typeface="Calibri"/>
            </a:rPr>
            <a:t>taupun</a:t>
          </a:r>
          <a:r>
            <a:rPr lang="en-US" sz="2400" kern="1200" dirty="0" smtClean="0">
              <a:latin typeface="Times New Roman"/>
              <a:ea typeface="Calibri"/>
            </a:rPr>
            <a:t> </a:t>
          </a:r>
          <a:r>
            <a:rPr lang="en-US" sz="2400" kern="1200" dirty="0" err="1" smtClean="0">
              <a:latin typeface="Times New Roman"/>
              <a:ea typeface="Calibri"/>
            </a:rPr>
            <a:t>belum</a:t>
          </a:r>
          <a:r>
            <a:rPr lang="en-US" sz="2400" kern="1200" dirty="0" smtClean="0">
              <a:latin typeface="Times New Roman"/>
              <a:ea typeface="Calibri"/>
            </a:rPr>
            <a:t>, yang </a:t>
          </a:r>
          <a:r>
            <a:rPr lang="en-US" sz="2400" kern="1200" dirty="0" err="1" smtClean="0">
              <a:latin typeface="Times New Roman"/>
              <a:ea typeface="Calibri"/>
            </a:rPr>
            <a:t>dapat</a:t>
          </a:r>
          <a:r>
            <a:rPr lang="en-US" sz="2400" kern="1200" dirty="0" smtClean="0">
              <a:latin typeface="Times New Roman"/>
              <a:ea typeface="Calibri"/>
            </a:rPr>
            <a:t> </a:t>
          </a:r>
          <a:r>
            <a:rPr lang="en-US" sz="2400" kern="1200" dirty="0" err="1" smtClean="0">
              <a:latin typeface="Times New Roman"/>
              <a:ea typeface="Calibri"/>
            </a:rPr>
            <a:t>dioperasikan</a:t>
          </a:r>
          <a:r>
            <a:rPr lang="en-US" sz="2400" kern="1200" dirty="0" smtClean="0">
              <a:latin typeface="Times New Roman"/>
              <a:ea typeface="Calibri"/>
            </a:rPr>
            <a:t> </a:t>
          </a:r>
          <a:r>
            <a:rPr lang="en-US" sz="2400" kern="1200" dirty="0" err="1" smtClean="0">
              <a:latin typeface="Times New Roman"/>
              <a:ea typeface="Calibri"/>
            </a:rPr>
            <a:t>atau</a:t>
          </a:r>
          <a:r>
            <a:rPr lang="en-US" sz="2400" kern="1200" dirty="0" smtClean="0">
              <a:latin typeface="Times New Roman"/>
              <a:ea typeface="Calibri"/>
            </a:rPr>
            <a:t> yang </a:t>
          </a:r>
          <a:r>
            <a:rPr lang="en-US" sz="2400" kern="1200" dirty="0" err="1" smtClean="0">
              <a:latin typeface="Times New Roman"/>
              <a:ea typeface="Calibri"/>
            </a:rPr>
            <a:t>tidak</a:t>
          </a:r>
          <a:r>
            <a:rPr lang="en-US" sz="2400" kern="1200" dirty="0" smtClean="0">
              <a:latin typeface="Times New Roman"/>
              <a:ea typeface="Calibri"/>
            </a:rPr>
            <a:t> </a:t>
          </a:r>
          <a:r>
            <a:rPr lang="en-US" sz="2400" kern="1200" dirty="0" err="1" smtClean="0">
              <a:latin typeface="Times New Roman"/>
              <a:ea typeface="Calibri"/>
            </a:rPr>
            <a:t>lengkap</a:t>
          </a:r>
          <a:r>
            <a:rPr lang="en-US" sz="2400" kern="1200" dirty="0" smtClean="0">
              <a:latin typeface="Times New Roman"/>
              <a:ea typeface="Calibri"/>
            </a:rPr>
            <a:t>, yang </a:t>
          </a:r>
          <a:r>
            <a:rPr lang="en-US" sz="2400" kern="1200" dirty="0" err="1" smtClean="0">
              <a:latin typeface="Times New Roman"/>
              <a:ea typeface="Calibri"/>
            </a:rPr>
            <a:t>dirancang</a:t>
          </a:r>
          <a:r>
            <a:rPr lang="en-US" sz="2400" kern="1200" dirty="0" smtClean="0">
              <a:latin typeface="Times New Roman"/>
              <a:ea typeface="Calibri"/>
            </a:rPr>
            <a:t> </a:t>
          </a:r>
          <a:r>
            <a:rPr lang="en-US" sz="2400" kern="1200" dirty="0" err="1" smtClean="0">
              <a:latin typeface="Times New Roman"/>
              <a:ea typeface="Calibri"/>
            </a:rPr>
            <a:t>atau</a:t>
          </a:r>
          <a:r>
            <a:rPr lang="en-US" sz="2400" kern="1200" dirty="0" smtClean="0">
              <a:latin typeface="Times New Roman"/>
              <a:ea typeface="Calibri"/>
            </a:rPr>
            <a:t> </a:t>
          </a:r>
          <a:r>
            <a:rPr lang="en-US" sz="2400" kern="1200" dirty="0" err="1" smtClean="0">
              <a:latin typeface="Times New Roman"/>
              <a:ea typeface="Calibri"/>
            </a:rPr>
            <a:t>diubah</a:t>
          </a:r>
          <a:r>
            <a:rPr lang="en-US" sz="2400" kern="1200" dirty="0" smtClean="0">
              <a:latin typeface="Times New Roman"/>
              <a:ea typeface="Calibri"/>
            </a:rPr>
            <a:t>, </a:t>
          </a:r>
          <a:r>
            <a:rPr lang="en-US" sz="2400" kern="1200" dirty="0" err="1" smtClean="0">
              <a:latin typeface="Times New Roman"/>
              <a:ea typeface="Calibri"/>
            </a:rPr>
            <a:t>atau</a:t>
          </a:r>
          <a:r>
            <a:rPr lang="en-US" sz="2400" kern="1200" dirty="0" smtClean="0">
              <a:latin typeface="Times New Roman"/>
              <a:ea typeface="Calibri"/>
            </a:rPr>
            <a:t> yang </a:t>
          </a:r>
          <a:r>
            <a:rPr lang="en-US" sz="2400" kern="1200" dirty="0" err="1" smtClean="0">
              <a:latin typeface="Times New Roman"/>
              <a:ea typeface="Calibri"/>
            </a:rPr>
            <a:t>dapat</a:t>
          </a:r>
          <a:r>
            <a:rPr lang="en-US" sz="2400" kern="1200" dirty="0" smtClean="0">
              <a:latin typeface="Times New Roman"/>
              <a:ea typeface="Calibri"/>
            </a:rPr>
            <a:t> </a:t>
          </a:r>
          <a:r>
            <a:rPr lang="en-US" sz="2400" kern="1200" dirty="0" err="1" smtClean="0">
              <a:latin typeface="Times New Roman"/>
              <a:ea typeface="Calibri"/>
            </a:rPr>
            <a:t>diubah</a:t>
          </a:r>
          <a:r>
            <a:rPr lang="en-US" sz="2400" kern="1200" dirty="0" smtClean="0">
              <a:latin typeface="Times New Roman"/>
              <a:ea typeface="Calibri"/>
            </a:rPr>
            <a:t> </a:t>
          </a:r>
          <a:r>
            <a:rPr lang="en-US" sz="2400" kern="1200" dirty="0" err="1" smtClean="0">
              <a:latin typeface="Times New Roman"/>
              <a:ea typeface="Calibri"/>
            </a:rPr>
            <a:t>dengan</a:t>
          </a:r>
          <a:r>
            <a:rPr lang="en-US" sz="2400" kern="1200" dirty="0" smtClean="0">
              <a:latin typeface="Times New Roman"/>
              <a:ea typeface="Calibri"/>
            </a:rPr>
            <a:t> </a:t>
          </a:r>
          <a:r>
            <a:rPr lang="en-US" sz="2400" kern="1200" dirty="0" err="1" smtClean="0">
              <a:latin typeface="Times New Roman"/>
              <a:ea typeface="Calibri"/>
            </a:rPr>
            <a:t>mudah</a:t>
          </a:r>
          <a:r>
            <a:rPr lang="en-US" sz="2400" kern="1200" dirty="0" smtClean="0">
              <a:latin typeface="Times New Roman"/>
              <a:ea typeface="Calibri"/>
            </a:rPr>
            <a:t> agar </a:t>
          </a:r>
          <a:r>
            <a:rPr lang="en-US" sz="2400" kern="1200" dirty="0" err="1" smtClean="0">
              <a:latin typeface="Times New Roman"/>
              <a:ea typeface="Calibri"/>
            </a:rPr>
            <a:t>mengeluarkan</a:t>
          </a:r>
          <a:r>
            <a:rPr lang="en-US" sz="2400" kern="1200" dirty="0" smtClean="0">
              <a:latin typeface="Times New Roman"/>
              <a:ea typeface="Calibri"/>
            </a:rPr>
            <a:t> </a:t>
          </a:r>
          <a:r>
            <a:rPr lang="en-US" sz="2400" kern="1200" dirty="0" err="1" smtClean="0">
              <a:latin typeface="Times New Roman"/>
              <a:ea typeface="Calibri"/>
            </a:rPr>
            <a:t>proyektil</a:t>
          </a:r>
          <a:r>
            <a:rPr lang="en-US" sz="2400" kern="1200" dirty="0" smtClean="0">
              <a:latin typeface="Times New Roman"/>
              <a:ea typeface="Calibri"/>
            </a:rPr>
            <a:t> </a:t>
          </a:r>
          <a:r>
            <a:rPr lang="en-US" sz="2400" kern="1200" dirty="0" err="1" smtClean="0">
              <a:latin typeface="Times New Roman"/>
              <a:ea typeface="Calibri"/>
            </a:rPr>
            <a:t>akibat</a:t>
          </a:r>
          <a:r>
            <a:rPr lang="en-US" sz="2400" kern="1200" dirty="0" smtClean="0">
              <a:latin typeface="Times New Roman"/>
              <a:ea typeface="Calibri"/>
            </a:rPr>
            <a:t> </a:t>
          </a:r>
          <a:r>
            <a:rPr lang="en-US" sz="2400" kern="1200" dirty="0" err="1" smtClean="0">
              <a:latin typeface="Times New Roman"/>
              <a:ea typeface="Calibri"/>
            </a:rPr>
            <a:t>perkembangan</a:t>
          </a:r>
          <a:r>
            <a:rPr lang="en-US" sz="2400" kern="1200" dirty="0" smtClean="0">
              <a:latin typeface="Times New Roman"/>
              <a:ea typeface="Calibri"/>
            </a:rPr>
            <a:t> gas-gas yang </a:t>
          </a:r>
          <a:r>
            <a:rPr lang="en-US" sz="2400" kern="1200" dirty="0" err="1" smtClean="0">
              <a:latin typeface="Times New Roman"/>
              <a:ea typeface="Calibri"/>
            </a:rPr>
            <a:t>dihasilkan</a:t>
          </a:r>
          <a:r>
            <a:rPr lang="en-US" sz="2400" kern="1200" dirty="0" smtClean="0">
              <a:latin typeface="Times New Roman"/>
              <a:ea typeface="Calibri"/>
            </a:rPr>
            <a:t> </a:t>
          </a:r>
          <a:r>
            <a:rPr lang="en-US" sz="2400" kern="1200" dirty="0" err="1" smtClean="0">
              <a:latin typeface="Times New Roman"/>
              <a:ea typeface="Calibri"/>
            </a:rPr>
            <a:t>dari</a:t>
          </a:r>
          <a:r>
            <a:rPr lang="en-US" sz="2400" kern="1200" dirty="0" smtClean="0">
              <a:latin typeface="Times New Roman"/>
              <a:ea typeface="Calibri"/>
            </a:rPr>
            <a:t> </a:t>
          </a:r>
          <a:r>
            <a:rPr lang="en-US" sz="2400" kern="1200" dirty="0" err="1" smtClean="0">
              <a:latin typeface="Times New Roman"/>
              <a:ea typeface="Calibri"/>
            </a:rPr>
            <a:t>penyalaan</a:t>
          </a:r>
          <a:r>
            <a:rPr lang="en-US" sz="2400" kern="1200" dirty="0" smtClean="0">
              <a:latin typeface="Times New Roman"/>
              <a:ea typeface="Calibri"/>
            </a:rPr>
            <a:t> </a:t>
          </a:r>
          <a:r>
            <a:rPr lang="en-US" sz="2400" kern="1200" dirty="0" err="1" smtClean="0">
              <a:latin typeface="Times New Roman"/>
              <a:ea typeface="Calibri"/>
            </a:rPr>
            <a:t>bahan</a:t>
          </a:r>
          <a:r>
            <a:rPr lang="en-US" sz="2400" kern="1200" dirty="0" smtClean="0">
              <a:latin typeface="Times New Roman"/>
              <a:ea typeface="Calibri"/>
            </a:rPr>
            <a:t> yang </a:t>
          </a:r>
          <a:r>
            <a:rPr lang="en-US" sz="2400" kern="1200" dirty="0" err="1" smtClean="0">
              <a:latin typeface="Times New Roman"/>
              <a:ea typeface="Calibri"/>
            </a:rPr>
            <a:t>mudah</a:t>
          </a:r>
          <a:r>
            <a:rPr lang="en-US" sz="2400" kern="1200" dirty="0" smtClean="0">
              <a:latin typeface="Times New Roman"/>
              <a:ea typeface="Calibri"/>
            </a:rPr>
            <a:t> </a:t>
          </a:r>
          <a:r>
            <a:rPr lang="en-US" sz="2400" kern="1200" dirty="0" err="1" smtClean="0">
              <a:latin typeface="Times New Roman"/>
              <a:ea typeface="Calibri"/>
            </a:rPr>
            <a:t>terbakar</a:t>
          </a:r>
          <a:r>
            <a:rPr lang="en-US" sz="2400" kern="1200" dirty="0" smtClean="0">
              <a:latin typeface="Times New Roman"/>
              <a:ea typeface="Calibri"/>
            </a:rPr>
            <a:t> </a:t>
          </a:r>
          <a:r>
            <a:rPr lang="en-US" sz="2400" kern="1200" dirty="0" err="1" smtClean="0">
              <a:latin typeface="Times New Roman"/>
              <a:ea typeface="Calibri"/>
            </a:rPr>
            <a:t>didalam</a:t>
          </a:r>
          <a:r>
            <a:rPr lang="en-US" sz="2400" kern="1200" dirty="0" smtClean="0">
              <a:latin typeface="Times New Roman"/>
              <a:ea typeface="Calibri"/>
            </a:rPr>
            <a:t> </a:t>
          </a:r>
          <a:r>
            <a:rPr lang="en-US" sz="2400" kern="1200" dirty="0" err="1" smtClean="0">
              <a:latin typeface="Times New Roman"/>
              <a:ea typeface="Calibri"/>
            </a:rPr>
            <a:t>alat</a:t>
          </a:r>
          <a:r>
            <a:rPr lang="en-US" sz="2400" kern="1200" dirty="0" smtClean="0">
              <a:latin typeface="Times New Roman"/>
              <a:ea typeface="Calibri"/>
            </a:rPr>
            <a:t> </a:t>
          </a:r>
          <a:r>
            <a:rPr lang="en-US" sz="2400" kern="1200" dirty="0" err="1" smtClean="0">
              <a:latin typeface="Times New Roman"/>
              <a:ea typeface="Calibri"/>
            </a:rPr>
            <a:t>tersebut</a:t>
          </a:r>
          <a:r>
            <a:rPr lang="en-US" sz="2400" kern="1200" dirty="0" smtClean="0">
              <a:latin typeface="Times New Roman"/>
              <a:ea typeface="Calibri"/>
            </a:rPr>
            <a:t>, </a:t>
          </a:r>
          <a:r>
            <a:rPr lang="en-US" sz="2400" kern="1200" dirty="0" err="1" smtClean="0">
              <a:latin typeface="Times New Roman"/>
              <a:ea typeface="Calibri"/>
            </a:rPr>
            <a:t>dan</a:t>
          </a:r>
          <a:r>
            <a:rPr lang="en-US" sz="2400" kern="1200" dirty="0" smtClean="0">
              <a:latin typeface="Times New Roman"/>
              <a:ea typeface="Calibri"/>
            </a:rPr>
            <a:t> </a:t>
          </a:r>
          <a:r>
            <a:rPr lang="en-US" sz="2400" kern="1200" dirty="0" err="1" smtClean="0">
              <a:latin typeface="Times New Roman"/>
              <a:ea typeface="Calibri"/>
            </a:rPr>
            <a:t>termasuk</a:t>
          </a:r>
          <a:r>
            <a:rPr lang="en-US" sz="2400" kern="1200" dirty="0" smtClean="0">
              <a:latin typeface="Times New Roman"/>
              <a:ea typeface="Calibri"/>
            </a:rPr>
            <a:t> </a:t>
          </a:r>
          <a:r>
            <a:rPr lang="en-US" sz="2400" kern="1200" dirty="0" err="1" smtClean="0">
              <a:latin typeface="Times New Roman"/>
              <a:ea typeface="Calibri"/>
            </a:rPr>
            <a:t>perlengkapan</a:t>
          </a:r>
          <a:r>
            <a:rPr lang="en-US" sz="2400" kern="1200" dirty="0" smtClean="0">
              <a:latin typeface="Times New Roman"/>
              <a:ea typeface="Calibri"/>
            </a:rPr>
            <a:t> </a:t>
          </a:r>
          <a:r>
            <a:rPr lang="en-US" sz="2400" kern="1200" dirty="0" err="1" smtClean="0">
              <a:latin typeface="Times New Roman"/>
              <a:ea typeface="Calibri"/>
            </a:rPr>
            <a:t>tambahan</a:t>
          </a:r>
          <a:r>
            <a:rPr lang="en-US" sz="2400" kern="1200" dirty="0" smtClean="0">
              <a:latin typeface="Times New Roman"/>
              <a:ea typeface="Calibri"/>
            </a:rPr>
            <a:t> yang </a:t>
          </a:r>
          <a:r>
            <a:rPr lang="en-US" sz="2400" kern="1200" dirty="0" err="1" smtClean="0">
              <a:latin typeface="Times New Roman"/>
              <a:ea typeface="Calibri"/>
            </a:rPr>
            <a:t>dirancang</a:t>
          </a:r>
          <a:r>
            <a:rPr lang="en-US" sz="2400" kern="1200" dirty="0" smtClean="0">
              <a:latin typeface="Times New Roman"/>
              <a:ea typeface="Calibri"/>
            </a:rPr>
            <a:t> </a:t>
          </a:r>
          <a:r>
            <a:rPr lang="en-US" sz="2400" kern="1200" dirty="0" err="1" smtClean="0">
              <a:latin typeface="Times New Roman"/>
              <a:ea typeface="Calibri"/>
            </a:rPr>
            <a:t>atau</a:t>
          </a:r>
          <a:r>
            <a:rPr lang="en-US" sz="2400" kern="1200" dirty="0" smtClean="0">
              <a:latin typeface="Times New Roman"/>
              <a:ea typeface="Calibri"/>
            </a:rPr>
            <a:t> </a:t>
          </a:r>
          <a:r>
            <a:rPr lang="en-US" sz="2400" kern="1200" dirty="0" err="1" smtClean="0">
              <a:latin typeface="Times New Roman"/>
              <a:ea typeface="Calibri"/>
            </a:rPr>
            <a:t>dimaksudkan</a:t>
          </a:r>
          <a:r>
            <a:rPr lang="en-US" sz="2400" kern="1200" dirty="0" smtClean="0">
              <a:latin typeface="Times New Roman"/>
              <a:ea typeface="Calibri"/>
            </a:rPr>
            <a:t> </a:t>
          </a:r>
          <a:r>
            <a:rPr lang="en-US" sz="2400" kern="1200" dirty="0" err="1" smtClean="0">
              <a:latin typeface="Times New Roman"/>
              <a:ea typeface="Calibri"/>
            </a:rPr>
            <a:t>untuk</a:t>
          </a:r>
          <a:r>
            <a:rPr lang="en-US" sz="2400" kern="1200" dirty="0" smtClean="0">
              <a:latin typeface="Times New Roman"/>
              <a:ea typeface="Calibri"/>
            </a:rPr>
            <a:t> </a:t>
          </a:r>
          <a:r>
            <a:rPr lang="en-US" sz="2400" kern="1200" dirty="0" err="1" smtClean="0">
              <a:latin typeface="Times New Roman"/>
              <a:ea typeface="Calibri"/>
            </a:rPr>
            <a:t>dipasang</a:t>
          </a:r>
          <a:r>
            <a:rPr lang="en-US" sz="2400" kern="1200" dirty="0" smtClean="0">
              <a:latin typeface="Times New Roman"/>
              <a:ea typeface="Calibri"/>
            </a:rPr>
            <a:t> </a:t>
          </a:r>
          <a:r>
            <a:rPr lang="en-US" sz="2400" kern="1200" dirty="0" err="1" smtClean="0">
              <a:latin typeface="Times New Roman"/>
              <a:ea typeface="Calibri"/>
            </a:rPr>
            <a:t>pada</a:t>
          </a:r>
          <a:r>
            <a:rPr lang="en-US" sz="2400" kern="1200" dirty="0" smtClean="0">
              <a:latin typeface="Times New Roman"/>
              <a:ea typeface="Calibri"/>
            </a:rPr>
            <a:t> </a:t>
          </a:r>
          <a:r>
            <a:rPr lang="en-US" sz="2400" kern="1200" dirty="0" err="1" smtClean="0">
              <a:latin typeface="Times New Roman"/>
              <a:ea typeface="Calibri"/>
            </a:rPr>
            <a:t>alat</a:t>
          </a:r>
          <a:r>
            <a:rPr lang="en-US" sz="2400" kern="1200" dirty="0" smtClean="0">
              <a:latin typeface="Times New Roman"/>
              <a:ea typeface="Calibri"/>
            </a:rPr>
            <a:t> </a:t>
          </a:r>
          <a:r>
            <a:rPr lang="en-US" sz="2400" kern="1200" dirty="0" err="1" smtClean="0">
              <a:latin typeface="Times New Roman"/>
              <a:ea typeface="Calibri"/>
            </a:rPr>
            <a:t>demikian</a:t>
          </a:r>
          <a:endParaRPr lang="en-US" sz="2400" kern="1200" dirty="0" smtClean="0">
            <a:latin typeface="Times New Roman"/>
            <a:ea typeface="Calibri"/>
          </a:endParaRPr>
        </a:p>
      </dsp:txBody>
      <dsp:txXfrm>
        <a:off x="1365200" y="1160271"/>
        <a:ext cx="6483567" cy="3996729"/>
      </dsp:txXfrm>
    </dsp:sp>
    <dsp:sp modelId="{1A8D0476-8A65-4C8D-9F46-0D9AA4051B94}">
      <dsp:nvSpPr>
        <dsp:cNvPr id="0" name=""/>
        <dsp:cNvSpPr/>
      </dsp:nvSpPr>
      <dsp:spPr>
        <a:xfrm>
          <a:off x="76171" y="0"/>
          <a:ext cx="1619154" cy="134426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tx1"/>
              </a:solidFill>
              <a:latin typeface="Times New Roman" pitchFamily="18" charset="0"/>
              <a:cs typeface="Times New Roman" pitchFamily="18" charset="0"/>
            </a:rPr>
            <a:t>Senjata</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Api</a:t>
          </a:r>
          <a:endParaRPr lang="en-US" sz="2400" kern="1200" dirty="0">
            <a:solidFill>
              <a:schemeClr val="tx1"/>
            </a:solidFill>
            <a:latin typeface="Times New Roman" pitchFamily="18" charset="0"/>
            <a:cs typeface="Times New Roman" pitchFamily="18" charset="0"/>
          </a:endParaRPr>
        </a:p>
      </dsp:txBody>
      <dsp:txXfrm>
        <a:off x="313291" y="196862"/>
        <a:ext cx="1144914" cy="9505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C586C8-1D1C-46FE-8B61-6CA35E78AB7C}">
      <dsp:nvSpPr>
        <dsp:cNvPr id="0" name=""/>
        <dsp:cNvSpPr/>
      </dsp:nvSpPr>
      <dsp:spPr>
        <a:xfrm>
          <a:off x="152387" y="1137608"/>
          <a:ext cx="7599048" cy="4805991"/>
        </a:xfrm>
        <a:prstGeom prst="rect">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0" tIns="170688" rIns="170688" bIns="170688" numCol="1" spcCol="1270" anchor="ctr" anchorCtr="0">
          <a:noAutofit/>
        </a:bodyPr>
        <a:lstStyle/>
        <a:p>
          <a:pPr lvl="0" algn="just" defTabSz="1066800">
            <a:lnSpc>
              <a:spcPct val="90000"/>
            </a:lnSpc>
            <a:spcBef>
              <a:spcPct val="0"/>
            </a:spcBef>
            <a:spcAft>
              <a:spcPct val="35000"/>
            </a:spcAft>
          </a:pPr>
          <a:r>
            <a:rPr lang="en-US" sz="2400" kern="1200" dirty="0" smtClean="0">
              <a:solidFill>
                <a:prstClr val="black"/>
              </a:solidFill>
              <a:latin typeface="Times New Roman" pitchFamily="18" charset="0"/>
              <a:cs typeface="Times New Roman" pitchFamily="18" charset="0"/>
            </a:rPr>
            <a:t>	</a:t>
          </a:r>
          <a:r>
            <a:rPr lang="en-US" sz="2400" kern="1200" dirty="0" err="1" smtClean="0">
              <a:solidFill>
                <a:prstClr val="black"/>
              </a:solidFill>
              <a:latin typeface="Times New Roman" pitchFamily="18" charset="0"/>
              <a:cs typeface="Times New Roman" pitchFamily="18" charset="0"/>
            </a:rPr>
            <a:t>Berdasarkan</a:t>
          </a:r>
          <a:r>
            <a:rPr lang="en-US" sz="2400" kern="1200" dirty="0" smtClean="0">
              <a:solidFill>
                <a:prstClr val="black"/>
              </a:solidFill>
              <a:latin typeface="Times New Roman" pitchFamily="18" charset="0"/>
              <a:cs typeface="Times New Roman" pitchFamily="18" charset="0"/>
            </a:rPr>
            <a:t> </a:t>
          </a:r>
          <a:r>
            <a:rPr lang="id-ID" sz="2400" kern="1200" dirty="0" smtClean="0">
              <a:solidFill>
                <a:prstClr val="black"/>
              </a:solidFill>
              <a:latin typeface="Times New Roman" pitchFamily="18" charset="0"/>
              <a:ea typeface="Times New Roman"/>
              <a:cs typeface="Times New Roman" pitchFamily="18" charset="0"/>
            </a:rPr>
            <a:t>S</a:t>
          </a:r>
          <a:r>
            <a:rPr lang="en-US" sz="2400" kern="1200" dirty="0" err="1" smtClean="0">
              <a:solidFill>
                <a:prstClr val="black"/>
              </a:solidFill>
              <a:latin typeface="Times New Roman" pitchFamily="18" charset="0"/>
              <a:ea typeface="Times New Roman"/>
              <a:cs typeface="Times New Roman" pitchFamily="18" charset="0"/>
            </a:rPr>
            <a:t>urat</a:t>
          </a:r>
          <a:r>
            <a:rPr lang="en-US" sz="2400" kern="1200" dirty="0" smtClean="0">
              <a:solidFill>
                <a:prstClr val="black"/>
              </a:solidFill>
              <a:latin typeface="Times New Roman" pitchFamily="18" charset="0"/>
              <a:ea typeface="Times New Roman"/>
              <a:cs typeface="Times New Roman" pitchFamily="18" charset="0"/>
            </a:rPr>
            <a:t> </a:t>
          </a:r>
          <a:r>
            <a:rPr lang="id-ID" sz="2400" kern="1200" dirty="0" smtClean="0">
              <a:solidFill>
                <a:prstClr val="black"/>
              </a:solidFill>
              <a:latin typeface="Times New Roman" pitchFamily="18" charset="0"/>
              <a:ea typeface="Times New Roman"/>
              <a:cs typeface="Times New Roman" pitchFamily="18" charset="0"/>
            </a:rPr>
            <a:t>K</a:t>
          </a:r>
          <a:r>
            <a:rPr lang="en-US" sz="2400" kern="1200" dirty="0" err="1" smtClean="0">
              <a:solidFill>
                <a:prstClr val="black"/>
              </a:solidFill>
              <a:latin typeface="Times New Roman" pitchFamily="18" charset="0"/>
              <a:ea typeface="Times New Roman"/>
              <a:cs typeface="Times New Roman" pitchFamily="18" charset="0"/>
            </a:rPr>
            <a:t>eputusan</a:t>
          </a:r>
          <a:r>
            <a:rPr lang="en-US" sz="2400" kern="1200" dirty="0" smtClean="0">
              <a:solidFill>
                <a:prstClr val="black"/>
              </a:solidFill>
              <a:latin typeface="Times New Roman" pitchFamily="18" charset="0"/>
              <a:ea typeface="Times New Roman"/>
              <a:cs typeface="Times New Roman" pitchFamily="18" charset="0"/>
            </a:rPr>
            <a:t> </a:t>
          </a:r>
          <a:r>
            <a:rPr lang="id-ID" sz="2400" kern="1200" dirty="0" smtClean="0">
              <a:solidFill>
                <a:prstClr val="black"/>
              </a:solidFill>
              <a:latin typeface="Times New Roman" pitchFamily="18" charset="0"/>
              <a:ea typeface="Times New Roman"/>
              <a:cs typeface="Times New Roman" pitchFamily="18" charset="0"/>
            </a:rPr>
            <a:t> Kapolri N</a:t>
          </a:r>
          <a:r>
            <a:rPr lang="en-US" sz="2400" kern="1200" dirty="0" err="1" smtClean="0">
              <a:solidFill>
                <a:prstClr val="black"/>
              </a:solidFill>
              <a:latin typeface="Times New Roman" pitchFamily="18" charset="0"/>
              <a:ea typeface="Times New Roman"/>
              <a:cs typeface="Times New Roman" pitchFamily="18" charset="0"/>
            </a:rPr>
            <a:t>omor</a:t>
          </a:r>
          <a:r>
            <a:rPr lang="id-ID" sz="2400" kern="1200" dirty="0" smtClean="0">
              <a:solidFill>
                <a:prstClr val="black"/>
              </a:solidFill>
              <a:latin typeface="Times New Roman" pitchFamily="18" charset="0"/>
              <a:ea typeface="Times New Roman"/>
              <a:cs typeface="Times New Roman" pitchFamily="18" charset="0"/>
            </a:rPr>
            <a:t>. S</a:t>
          </a:r>
          <a:r>
            <a:rPr lang="en-US" sz="2400" kern="1200" dirty="0" smtClean="0">
              <a:solidFill>
                <a:prstClr val="black"/>
              </a:solidFill>
              <a:latin typeface="Times New Roman" pitchFamily="18" charset="0"/>
              <a:ea typeface="Times New Roman"/>
              <a:cs typeface="Times New Roman" pitchFamily="18" charset="0"/>
            </a:rPr>
            <a:t>K</a:t>
          </a:r>
          <a:r>
            <a:rPr lang="id-ID" sz="2400" kern="1200" dirty="0" smtClean="0">
              <a:solidFill>
                <a:prstClr val="black"/>
              </a:solidFill>
              <a:latin typeface="Times New Roman" pitchFamily="18" charset="0"/>
              <a:ea typeface="Times New Roman"/>
              <a:cs typeface="Times New Roman" pitchFamily="18" charset="0"/>
            </a:rPr>
            <a:t>/244/II/1999 dan  Kepala Polri Nomor 82 Tahun 2004  tentang Pelaksaan Pengawasan dan Pengendalian Senjata Non-Organik</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syarat</a:t>
          </a:r>
          <a:r>
            <a:rPr lang="en-US" sz="2400" kern="1200" dirty="0" smtClean="0">
              <a:solidFill>
                <a:prstClr val="black"/>
              </a:solidFill>
              <a:latin typeface="Times New Roman" pitchFamily="18" charset="0"/>
              <a:ea typeface="Times New Roman"/>
              <a:cs typeface="Times New Roman" pitchFamily="18" charset="0"/>
            </a:rPr>
            <a:t> – </a:t>
          </a:r>
          <a:r>
            <a:rPr lang="en-US" sz="2400" kern="1200" dirty="0" err="1" smtClean="0">
              <a:solidFill>
                <a:prstClr val="black"/>
              </a:solidFill>
              <a:latin typeface="Times New Roman" pitchFamily="18" charset="0"/>
              <a:ea typeface="Times New Roman"/>
              <a:cs typeface="Times New Roman" pitchFamily="18" charset="0"/>
            </a:rPr>
            <a:t>syarat</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izin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kepemilikan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senjata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api</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adalah</a:t>
          </a:r>
          <a:r>
            <a:rPr lang="en-US" sz="2400" kern="1200" dirty="0" smtClean="0">
              <a:solidFill>
                <a:prstClr val="black"/>
              </a:solidFill>
              <a:latin typeface="Times New Roman" pitchFamily="18" charset="0"/>
              <a:ea typeface="Times New Roman"/>
              <a:cs typeface="Times New Roman" pitchFamily="18" charset="0"/>
            </a:rPr>
            <a:t> </a:t>
          </a:r>
        </a:p>
        <a:p>
          <a:pPr lvl="0" algn="just" defTabSz="1066800">
            <a:lnSpc>
              <a:spcPct val="90000"/>
            </a:lnSpc>
            <a:spcBef>
              <a:spcPct val="0"/>
            </a:spcBef>
            <a:spcAft>
              <a:spcPct val="35000"/>
            </a:spcAft>
          </a:pPr>
          <a:r>
            <a:rPr lang="en-US" sz="2400" kern="1200" dirty="0" err="1" smtClean="0">
              <a:solidFill>
                <a:prstClr val="black"/>
              </a:solidFill>
              <a:latin typeface="Times New Roman" pitchFamily="18" charset="0"/>
              <a:ea typeface="Times New Roman"/>
              <a:cs typeface="Times New Roman" pitchFamily="18" charset="0"/>
            </a:rPr>
            <a:t>Calon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pemilik</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senjata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api</a:t>
          </a:r>
          <a:r>
            <a:rPr lang="en-US" sz="2400" kern="1200" dirty="0" smtClean="0">
              <a:solidFill>
                <a:prstClr val="black"/>
              </a:solidFill>
              <a:latin typeface="Times New Roman" pitchFamily="18" charset="0"/>
              <a:ea typeface="Times New Roman"/>
              <a:cs typeface="Times New Roman" pitchFamily="18" charset="0"/>
            </a:rPr>
            <a:t>, minimal </a:t>
          </a:r>
          <a:r>
            <a:rPr lang="en-US" sz="2400" kern="1200" dirty="0" err="1" smtClean="0">
              <a:solidFill>
                <a:prstClr val="black"/>
              </a:solidFill>
              <a:latin typeface="Times New Roman" pitchFamily="18" charset="0"/>
              <a:ea typeface="Times New Roman"/>
              <a:cs typeface="Times New Roman" pitchFamily="18" charset="0"/>
            </a:rPr>
            <a:t>selama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tiga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tahun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wajib</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memiliki</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keterampilan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menembak</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diuji</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tes</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psikologi</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dan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tes</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kesehatan</a:t>
          </a:r>
          <a:r>
            <a:rPr lang="en-US" sz="2400" kern="1200" dirty="0" smtClean="0">
              <a:solidFill>
                <a:prstClr val="black"/>
              </a:solidFill>
              <a:latin typeface="Times New Roman" pitchFamily="18" charset="0"/>
              <a:ea typeface="Times New Roman"/>
              <a:cs typeface="Times New Roman" pitchFamily="18" charset="0"/>
            </a:rPr>
            <a:t>. Serta </a:t>
          </a:r>
          <a:r>
            <a:rPr lang="en-US" sz="2400" kern="1200" dirty="0" err="1" smtClean="0">
              <a:solidFill>
                <a:prstClr val="black"/>
              </a:solidFill>
              <a:latin typeface="Times New Roman" pitchFamily="18" charset="0"/>
              <a:ea typeface="Times New Roman"/>
              <a:cs typeface="Times New Roman" pitchFamily="18" charset="0"/>
            </a:rPr>
            <a:t>tidak</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pernah</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melakukann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tindak</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pidana</a:t>
          </a:r>
          <a:r>
            <a:rPr lang="en-US" sz="2400" kern="1200" dirty="0" smtClean="0">
              <a:solidFill>
                <a:prstClr val="black"/>
              </a:solidFill>
              <a:latin typeface="Times New Roman" pitchFamily="18" charset="0"/>
              <a:ea typeface="Times New Roman"/>
              <a:cs typeface="Times New Roman" pitchFamily="18" charset="0"/>
            </a:rPr>
            <a:t> </a:t>
          </a:r>
        </a:p>
        <a:p>
          <a:pPr lvl="0" algn="just" defTabSz="1066800">
            <a:lnSpc>
              <a:spcPct val="90000"/>
            </a:lnSpc>
            <a:spcBef>
              <a:spcPct val="0"/>
            </a:spcBef>
            <a:spcAft>
              <a:spcPct val="35000"/>
            </a:spcAft>
          </a:pPr>
          <a:r>
            <a:rPr lang="en-US" sz="2400" kern="1200" dirty="0" err="1" smtClean="0">
              <a:solidFill>
                <a:prstClr val="black"/>
              </a:solidFill>
              <a:latin typeface="Times New Roman" pitchFamily="18" charset="0"/>
              <a:ea typeface="Times New Roman"/>
              <a:cs typeface="Times New Roman" pitchFamily="18" charset="0"/>
            </a:rPr>
            <a:t>Izin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senjata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ini</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hanya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boleh</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di</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gunakan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untuk</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olahraga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dan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pembelaan</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diri</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ketika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nyawa</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benar</a:t>
          </a:r>
          <a:r>
            <a:rPr lang="en-US" sz="2400" kern="1200" dirty="0" smtClean="0">
              <a:solidFill>
                <a:prstClr val="black"/>
              </a:solidFill>
              <a:latin typeface="Times New Roman" pitchFamily="18" charset="0"/>
              <a:ea typeface="Times New Roman"/>
              <a:cs typeface="Times New Roman" pitchFamily="18" charset="0"/>
            </a:rPr>
            <a:t> – </a:t>
          </a:r>
          <a:r>
            <a:rPr lang="en-US" sz="2400" kern="1200" dirty="0" err="1" smtClean="0">
              <a:solidFill>
                <a:prstClr val="black"/>
              </a:solidFill>
              <a:latin typeface="Times New Roman" pitchFamily="18" charset="0"/>
              <a:ea typeface="Times New Roman"/>
              <a:cs typeface="Times New Roman" pitchFamily="18" charset="0"/>
            </a:rPr>
            <a:t>benar</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dalam</a:t>
          </a:r>
          <a:r>
            <a:rPr lang="en-US" sz="2400" kern="1200" dirty="0" smtClean="0">
              <a:solidFill>
                <a:prstClr val="black"/>
              </a:solidFill>
              <a:latin typeface="Times New Roman" pitchFamily="18" charset="0"/>
              <a:ea typeface="Times New Roman"/>
              <a:cs typeface="Times New Roman" pitchFamily="18" charset="0"/>
            </a:rPr>
            <a:t> </a:t>
          </a:r>
          <a:r>
            <a:rPr lang="en-US" sz="2400" kern="1200" dirty="0" err="1" smtClean="0">
              <a:solidFill>
                <a:prstClr val="black"/>
              </a:solidFill>
              <a:latin typeface="Times New Roman" pitchFamily="18" charset="0"/>
              <a:ea typeface="Times New Roman"/>
              <a:cs typeface="Times New Roman" pitchFamily="18" charset="0"/>
            </a:rPr>
            <a:t>ancaman</a:t>
          </a:r>
          <a:r>
            <a:rPr lang="en-US" sz="2400" kern="1200" dirty="0" smtClean="0">
              <a:solidFill>
                <a:prstClr val="black"/>
              </a:solidFill>
              <a:latin typeface="Times New Roman" pitchFamily="18" charset="0"/>
              <a:ea typeface="Times New Roman"/>
              <a:cs typeface="Times New Roman" pitchFamily="18" charset="0"/>
            </a:rPr>
            <a:t>.</a:t>
          </a:r>
          <a:endParaRPr lang="en-US" sz="2400" kern="1200" dirty="0">
            <a:latin typeface="Times New Roman" pitchFamily="18" charset="0"/>
            <a:cs typeface="Times New Roman" pitchFamily="18" charset="0"/>
          </a:endParaRPr>
        </a:p>
      </dsp:txBody>
      <dsp:txXfrm>
        <a:off x="1368235" y="1137608"/>
        <a:ext cx="6383200" cy="4805991"/>
      </dsp:txXfrm>
    </dsp:sp>
    <dsp:sp modelId="{C84C3E0B-AD0B-4C22-BB83-B84ECFE45201}">
      <dsp:nvSpPr>
        <dsp:cNvPr id="0" name=""/>
        <dsp:cNvSpPr/>
      </dsp:nvSpPr>
      <dsp:spPr>
        <a:xfrm>
          <a:off x="76187" y="76197"/>
          <a:ext cx="1638060" cy="1417625"/>
        </a:xfrm>
        <a:prstGeom prst="ellipse">
          <a:avLst/>
        </a:prstGeom>
        <a:solidFill>
          <a:schemeClr val="accent3"/>
        </a:solidFill>
        <a:ln w="25400" cap="flat" cmpd="sng" algn="ctr">
          <a:solidFill>
            <a:schemeClr val="lt1"/>
          </a:solidFill>
          <a:prstDash val="solid"/>
        </a:ln>
        <a:effectLst>
          <a:outerShdw blurRad="63500" dist="25400" dir="5400000" rotWithShape="0">
            <a:srgbClr val="000000">
              <a:alpha val="43137"/>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err="1" smtClean="0">
              <a:solidFill>
                <a:schemeClr val="tx1"/>
              </a:solidFill>
              <a:latin typeface="Times New Roman" pitchFamily="18" charset="0"/>
              <a:cs typeface="Times New Roman" pitchFamily="18" charset="0"/>
            </a:rPr>
            <a:t>Izin</a:t>
          </a:r>
          <a:r>
            <a:rPr lang="en-US" sz="2000" kern="1200" dirty="0" smtClean="0">
              <a:solidFill>
                <a:schemeClr val="tx1"/>
              </a:solidFill>
              <a:latin typeface="Times New Roman" pitchFamily="18" charset="0"/>
              <a:cs typeface="Times New Roman" pitchFamily="18" charset="0"/>
            </a:rPr>
            <a:t> </a:t>
          </a:r>
          <a:r>
            <a:rPr lang="en-US" sz="2000" kern="1200" dirty="0" err="1" smtClean="0">
              <a:solidFill>
                <a:schemeClr val="tx1"/>
              </a:solidFill>
              <a:latin typeface="Times New Roman" pitchFamily="18" charset="0"/>
              <a:cs typeface="Times New Roman" pitchFamily="18" charset="0"/>
            </a:rPr>
            <a:t>Kepemilikan</a:t>
          </a:r>
          <a:r>
            <a:rPr lang="en-US" sz="2000" kern="1200" dirty="0" smtClean="0">
              <a:solidFill>
                <a:schemeClr val="tx1"/>
              </a:solidFill>
              <a:latin typeface="Times New Roman" pitchFamily="18" charset="0"/>
              <a:cs typeface="Times New Roman" pitchFamily="18" charset="0"/>
            </a:rPr>
            <a:t> </a:t>
          </a:r>
          <a:r>
            <a:rPr lang="en-US" sz="2000" kern="1200" dirty="0" err="1" smtClean="0">
              <a:solidFill>
                <a:schemeClr val="tx1"/>
              </a:solidFill>
              <a:latin typeface="Times New Roman" pitchFamily="18" charset="0"/>
              <a:cs typeface="Times New Roman" pitchFamily="18" charset="0"/>
            </a:rPr>
            <a:t>Senjata</a:t>
          </a:r>
          <a:r>
            <a:rPr lang="en-US" sz="2000" kern="1200" dirty="0" smtClean="0">
              <a:solidFill>
                <a:schemeClr val="tx1"/>
              </a:solidFill>
              <a:latin typeface="Times New Roman" pitchFamily="18" charset="0"/>
              <a:cs typeface="Times New Roman" pitchFamily="18" charset="0"/>
            </a:rPr>
            <a:t> </a:t>
          </a:r>
          <a:r>
            <a:rPr lang="en-US" sz="2000" kern="1200" dirty="0" err="1" smtClean="0">
              <a:solidFill>
                <a:schemeClr val="tx1"/>
              </a:solidFill>
              <a:latin typeface="Times New Roman" pitchFamily="18" charset="0"/>
              <a:cs typeface="Times New Roman" pitchFamily="18" charset="0"/>
            </a:rPr>
            <a:t>Api</a:t>
          </a:r>
          <a:endParaRPr lang="en-US" sz="2000" kern="1200" dirty="0">
            <a:solidFill>
              <a:schemeClr val="tx1"/>
            </a:solidFill>
            <a:latin typeface="Times New Roman" pitchFamily="18" charset="0"/>
            <a:cs typeface="Times New Roman" pitchFamily="18" charset="0"/>
          </a:endParaRPr>
        </a:p>
      </dsp:txBody>
      <dsp:txXfrm>
        <a:off x="316075" y="283803"/>
        <a:ext cx="1158284" cy="10024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B2AE27-D198-4B53-BAC8-4E25AEB11767}">
      <dsp:nvSpPr>
        <dsp:cNvPr id="0" name=""/>
        <dsp:cNvSpPr/>
      </dsp:nvSpPr>
      <dsp:spPr>
        <a:xfrm>
          <a:off x="93101" y="665504"/>
          <a:ext cx="7752400" cy="2760355"/>
        </a:xfrm>
        <a:prstGeom prst="rect">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0" tIns="142240" rIns="142240" bIns="142240" numCol="1" spcCol="1270" anchor="ctr" anchorCtr="0">
          <a:noAutofit/>
        </a:bodyPr>
        <a:lstStyle/>
        <a:p>
          <a:pPr lvl="0" algn="just" defTabSz="889000">
            <a:lnSpc>
              <a:spcPct val="90000"/>
            </a:lnSpc>
            <a:spcBef>
              <a:spcPct val="0"/>
            </a:spcBef>
            <a:spcAft>
              <a:spcPct val="35000"/>
            </a:spcAft>
          </a:pPr>
          <a:r>
            <a:rPr lang="en-US" sz="2000" kern="1200" dirty="0" smtClean="0"/>
            <a:t>	</a:t>
          </a:r>
          <a:r>
            <a:rPr lang="en-US" sz="2000" kern="1200" dirty="0" err="1" smtClean="0"/>
            <a:t>Pasal</a:t>
          </a:r>
          <a:r>
            <a:rPr lang="en-US" sz="2000" kern="1200" dirty="0" smtClean="0"/>
            <a:t> </a:t>
          </a:r>
          <a:r>
            <a:rPr lang="en-US" sz="2000" kern="1200" dirty="0" smtClean="0">
              <a:latin typeface="Times New Roman" pitchFamily="18" charset="0"/>
              <a:cs typeface="Times New Roman" pitchFamily="18" charset="0"/>
            </a:rPr>
            <a:t>1 </a:t>
          </a:r>
          <a:r>
            <a:rPr lang="en-US" sz="2000" kern="1200" dirty="0" err="1" smtClean="0">
              <a:latin typeface="Times New Roman" pitchFamily="18" charset="0"/>
              <a:cs typeface="Times New Roman" pitchFamily="18" charset="0"/>
            </a:rPr>
            <a:t>Undang-Undang</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Nomor</a:t>
          </a:r>
          <a:r>
            <a:rPr lang="en-US" sz="2000" kern="1200" dirty="0" smtClean="0">
              <a:latin typeface="Times New Roman" pitchFamily="18" charset="0"/>
              <a:cs typeface="Times New Roman" pitchFamily="18" charset="0"/>
            </a:rPr>
            <a:t>. 43 </a:t>
          </a:r>
          <a:r>
            <a:rPr lang="en-US" sz="2000" kern="1200" dirty="0" err="1" smtClean="0">
              <a:latin typeface="Times New Roman" pitchFamily="18" charset="0"/>
              <a:cs typeface="Times New Roman" pitchFamily="18" charset="0"/>
            </a:rPr>
            <a:t>Tahun</a:t>
          </a:r>
          <a:r>
            <a:rPr lang="en-US" sz="2000" kern="1200" dirty="0" smtClean="0">
              <a:latin typeface="Times New Roman" pitchFamily="18" charset="0"/>
              <a:cs typeface="Times New Roman" pitchFamily="18" charset="0"/>
            </a:rPr>
            <a:t> 1999 </a:t>
          </a:r>
          <a:r>
            <a:rPr lang="en-US" sz="2000" kern="1200" dirty="0" err="1" smtClean="0">
              <a:latin typeface="Times New Roman" pitchFamily="18" charset="0"/>
              <a:cs typeface="Times New Roman" pitchFamily="18" charset="0"/>
            </a:rPr>
            <a:t>memberikan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pengertian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Pegawai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Negeri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Sipil</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adalah</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mereka</a:t>
          </a:r>
          <a:r>
            <a:rPr lang="en-US" sz="2000" kern="1200" dirty="0" smtClean="0">
              <a:latin typeface="Times New Roman" pitchFamily="18" charset="0"/>
              <a:cs typeface="Times New Roman" pitchFamily="18" charset="0"/>
            </a:rPr>
            <a:t> yang </a:t>
          </a:r>
          <a:r>
            <a:rPr lang="en-US" sz="2000" kern="1200" dirty="0" err="1" smtClean="0">
              <a:latin typeface="Times New Roman" pitchFamily="18" charset="0"/>
              <a:cs typeface="Times New Roman" pitchFamily="18" charset="0"/>
            </a:rPr>
            <a:t>setelah</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memenuhi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syarat-syarat</a:t>
          </a:r>
          <a:r>
            <a:rPr lang="en-US" sz="2000" kern="1200" dirty="0" smtClean="0">
              <a:latin typeface="Times New Roman" pitchFamily="18" charset="0"/>
              <a:cs typeface="Times New Roman" pitchFamily="18" charset="0"/>
            </a:rPr>
            <a:t> yang </a:t>
          </a:r>
          <a:r>
            <a:rPr lang="en-US" sz="2000" kern="1200" dirty="0" err="1" smtClean="0">
              <a:latin typeface="Times New Roman" pitchFamily="18" charset="0"/>
              <a:cs typeface="Times New Roman" pitchFamily="18" charset="0"/>
            </a:rPr>
            <a:t>ditentukan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dalam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peraturan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dalam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peraturan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perundang-undangan</a:t>
          </a:r>
          <a:r>
            <a:rPr lang="en-US" sz="2000" kern="1200" dirty="0" smtClean="0">
              <a:latin typeface="Times New Roman" pitchFamily="18" charset="0"/>
              <a:cs typeface="Times New Roman" pitchFamily="18" charset="0"/>
            </a:rPr>
            <a:t> yang </a:t>
          </a:r>
          <a:r>
            <a:rPr lang="en-US" sz="2000" kern="1200" dirty="0" err="1" smtClean="0">
              <a:latin typeface="Times New Roman" pitchFamily="18" charset="0"/>
              <a:cs typeface="Times New Roman" pitchFamily="18" charset="0"/>
            </a:rPr>
            <a:t>berlaku</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diangkat</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oleh</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pejabat</a:t>
          </a:r>
          <a:r>
            <a:rPr lang="en-US" sz="2000" kern="1200" dirty="0" smtClean="0">
              <a:latin typeface="Times New Roman" pitchFamily="18" charset="0"/>
              <a:cs typeface="Times New Roman" pitchFamily="18" charset="0"/>
            </a:rPr>
            <a:t> yang </a:t>
          </a:r>
          <a:r>
            <a:rPr lang="en-US" sz="2000" kern="1200" dirty="0" err="1" smtClean="0">
              <a:latin typeface="Times New Roman" pitchFamily="18" charset="0"/>
              <a:cs typeface="Times New Roman" pitchFamily="18" charset="0"/>
            </a:rPr>
            <a:t>berwenang</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diserahi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tugas</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dalam</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suatu</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jabatan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Negeri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atau</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diserahi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tugas</a:t>
          </a:r>
          <a:r>
            <a:rPr lang="en-US" sz="2000" kern="1200" dirty="0" smtClean="0">
              <a:latin typeface="Times New Roman" pitchFamily="18" charset="0"/>
              <a:cs typeface="Times New Roman" pitchFamily="18" charset="0"/>
            </a:rPr>
            <a:t> Negara </a:t>
          </a:r>
          <a:r>
            <a:rPr lang="en-US" sz="2000" kern="1200" dirty="0" err="1" smtClean="0">
              <a:latin typeface="Times New Roman" pitchFamily="18" charset="0"/>
              <a:cs typeface="Times New Roman" pitchFamily="18" charset="0"/>
            </a:rPr>
            <a:t>lainnya</a:t>
          </a:r>
          <a:r>
            <a:rPr lang="en-US" sz="2000" kern="1200" dirty="0" smtClean="0">
              <a:latin typeface="Times New Roman" pitchFamily="18" charset="0"/>
              <a:cs typeface="Times New Roman" pitchFamily="18" charset="0"/>
            </a:rPr>
            <a:t> yang </a:t>
          </a:r>
          <a:r>
            <a:rPr lang="en-US" sz="2000" kern="1200" dirty="0" err="1" smtClean="0">
              <a:latin typeface="Times New Roman" pitchFamily="18" charset="0"/>
              <a:cs typeface="Times New Roman" pitchFamily="18" charset="0"/>
            </a:rPr>
            <a:t>ditetapkan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berdasarkan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sesuatu</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peraturan</a:t>
          </a:r>
          <a:r>
            <a:rPr lang="en-US" sz="2000" kern="1200" dirty="0" smtClean="0">
              <a:latin typeface="Times New Roman" pitchFamily="18" charset="0"/>
              <a:cs typeface="Times New Roman" pitchFamily="18" charset="0"/>
            </a:rPr>
            <a:t> per-</a:t>
          </a:r>
          <a:r>
            <a:rPr lang="en-US" sz="2000" kern="1200" dirty="0" err="1" smtClean="0">
              <a:latin typeface="Times New Roman" pitchFamily="18" charset="0"/>
              <a:cs typeface="Times New Roman" pitchFamily="18" charset="0"/>
            </a:rPr>
            <a:t>undang</a:t>
          </a:r>
          <a:r>
            <a:rPr lang="en-US" sz="2000" kern="1200" dirty="0" smtClean="0">
              <a:latin typeface="Times New Roman" pitchFamily="18" charset="0"/>
              <a:cs typeface="Times New Roman" pitchFamily="18" charset="0"/>
            </a:rPr>
            <a:t>-</a:t>
          </a:r>
          <a:r>
            <a:rPr lang="en-US" sz="2000" kern="1200" dirty="0" err="1" smtClean="0">
              <a:latin typeface="Times New Roman" pitchFamily="18" charset="0"/>
              <a:cs typeface="Times New Roman" pitchFamily="18" charset="0"/>
            </a:rPr>
            <a:t>undangan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digaji</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menurut</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peraturan</a:t>
          </a:r>
          <a:r>
            <a:rPr lang="en-US" sz="2000" kern="1200" dirty="0" smtClean="0">
              <a:latin typeface="Times New Roman" pitchFamily="18" charset="0"/>
              <a:cs typeface="Times New Roman" pitchFamily="18" charset="0"/>
            </a:rPr>
            <a:t> </a:t>
          </a:r>
          <a:r>
            <a:rPr lang="en-US" sz="2000" kern="1200" dirty="0" err="1" smtClean="0">
              <a:latin typeface="Times New Roman" pitchFamily="18" charset="0"/>
              <a:cs typeface="Times New Roman" pitchFamily="18" charset="0"/>
            </a:rPr>
            <a:t>perundang-undangan</a:t>
          </a:r>
          <a:r>
            <a:rPr lang="en-US" sz="2000" kern="1200" dirty="0" smtClean="0">
              <a:latin typeface="Times New Roman" pitchFamily="18" charset="0"/>
              <a:cs typeface="Times New Roman" pitchFamily="18" charset="0"/>
            </a:rPr>
            <a:t> yang </a:t>
          </a:r>
          <a:r>
            <a:rPr lang="en-US" sz="2000" kern="1200" dirty="0" err="1" smtClean="0">
              <a:latin typeface="Times New Roman" pitchFamily="18" charset="0"/>
              <a:cs typeface="Times New Roman" pitchFamily="18" charset="0"/>
            </a:rPr>
            <a:t>berlaku</a:t>
          </a:r>
          <a:endParaRPr lang="en-US" sz="2000" kern="1200" dirty="0">
            <a:latin typeface="Times New Roman" pitchFamily="18" charset="0"/>
            <a:cs typeface="Times New Roman" pitchFamily="18" charset="0"/>
          </a:endParaRPr>
        </a:p>
      </dsp:txBody>
      <dsp:txXfrm>
        <a:off x="1333485" y="665504"/>
        <a:ext cx="6512016" cy="2760355"/>
      </dsp:txXfrm>
    </dsp:sp>
    <dsp:sp modelId="{7DF2F3FD-605A-4ACB-974E-828C3002D984}">
      <dsp:nvSpPr>
        <dsp:cNvPr id="0" name=""/>
        <dsp:cNvSpPr/>
      </dsp:nvSpPr>
      <dsp:spPr>
        <a:xfrm>
          <a:off x="66169" y="3581405"/>
          <a:ext cx="7768276" cy="2760355"/>
        </a:xfrm>
        <a:prstGeom prst="rect">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0" tIns="170688" rIns="170688" bIns="170688" numCol="1" spcCol="1270" anchor="ctr" anchorCtr="0">
          <a:noAutofit/>
        </a:bodyPr>
        <a:lstStyle/>
        <a:p>
          <a:pPr lvl="0" algn="just" defTabSz="1066800">
            <a:lnSpc>
              <a:spcPct val="90000"/>
            </a:lnSpc>
            <a:spcBef>
              <a:spcPct val="0"/>
            </a:spcBef>
            <a:spcAft>
              <a:spcPct val="35000"/>
            </a:spcAft>
          </a:pP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Kedudukan</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Pegawai</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Negeri</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didasarkan</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pada</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Undang</a:t>
          </a:r>
          <a:r>
            <a:rPr lang="en-US" sz="2400" kern="1200" dirty="0" smtClean="0">
              <a:solidFill>
                <a:schemeClr val="tx1"/>
              </a:solidFill>
              <a:latin typeface="Times New Roman" pitchFamily="18" charset="0"/>
              <a:cs typeface="Times New Roman" pitchFamily="18" charset="0"/>
            </a:rPr>
            <a:t> - </a:t>
          </a:r>
          <a:r>
            <a:rPr lang="en-US" sz="2400" kern="1200" dirty="0" err="1" smtClean="0">
              <a:solidFill>
                <a:schemeClr val="tx1"/>
              </a:solidFill>
              <a:latin typeface="Times New Roman" pitchFamily="18" charset="0"/>
              <a:cs typeface="Times New Roman" pitchFamily="18" charset="0"/>
            </a:rPr>
            <a:t>Undang</a:t>
          </a:r>
          <a:r>
            <a:rPr lang="en-US" sz="2400" kern="1200" dirty="0" smtClean="0">
              <a:solidFill>
                <a:schemeClr val="tx1"/>
              </a:solidFill>
              <a:latin typeface="Times New Roman" pitchFamily="18" charset="0"/>
              <a:cs typeface="Times New Roman" pitchFamily="18" charset="0"/>
            </a:rPr>
            <a:t> No. 43 </a:t>
          </a:r>
          <a:r>
            <a:rPr lang="en-US" sz="2400" kern="1200" dirty="0" err="1" smtClean="0">
              <a:solidFill>
                <a:schemeClr val="tx1"/>
              </a:solidFill>
              <a:latin typeface="Times New Roman" pitchFamily="18" charset="0"/>
              <a:cs typeface="Times New Roman" pitchFamily="18" charset="0"/>
            </a:rPr>
            <a:t>Tahun</a:t>
          </a:r>
          <a:r>
            <a:rPr lang="en-US" sz="2400" kern="1200" dirty="0" smtClean="0">
              <a:solidFill>
                <a:schemeClr val="tx1"/>
              </a:solidFill>
              <a:latin typeface="Times New Roman" pitchFamily="18" charset="0"/>
              <a:cs typeface="Times New Roman" pitchFamily="18" charset="0"/>
            </a:rPr>
            <a:t> 1999 </a:t>
          </a:r>
          <a:r>
            <a:rPr lang="en-US" sz="2400" kern="1200" dirty="0" err="1" smtClean="0">
              <a:solidFill>
                <a:schemeClr val="tx1"/>
              </a:solidFill>
              <a:latin typeface="Times New Roman" pitchFamily="18" charset="0"/>
              <a:cs typeface="Times New Roman" pitchFamily="18" charset="0"/>
            </a:rPr>
            <a:t>Pasal</a:t>
          </a:r>
          <a:r>
            <a:rPr lang="en-US" sz="2400" kern="1200" dirty="0" smtClean="0">
              <a:solidFill>
                <a:schemeClr val="tx1"/>
              </a:solidFill>
              <a:latin typeface="Times New Roman" pitchFamily="18" charset="0"/>
              <a:cs typeface="Times New Roman" pitchFamily="18" charset="0"/>
            </a:rPr>
            <a:t> 3 </a:t>
          </a:r>
          <a:r>
            <a:rPr lang="en-US" sz="2400" kern="1200" dirty="0" err="1" smtClean="0">
              <a:solidFill>
                <a:schemeClr val="tx1"/>
              </a:solidFill>
              <a:latin typeface="Times New Roman" pitchFamily="18" charset="0"/>
              <a:cs typeface="Times New Roman" pitchFamily="18" charset="0"/>
            </a:rPr>
            <a:t>ayat</a:t>
          </a:r>
          <a:r>
            <a:rPr lang="en-US" sz="2400" kern="1200" dirty="0" smtClean="0">
              <a:solidFill>
                <a:schemeClr val="tx1"/>
              </a:solidFill>
              <a:latin typeface="Times New Roman" pitchFamily="18" charset="0"/>
              <a:cs typeface="Times New Roman" pitchFamily="18" charset="0"/>
            </a:rPr>
            <a:t> (1), </a:t>
          </a:r>
          <a:r>
            <a:rPr lang="en-US" sz="2400" kern="1200" dirty="0" err="1" smtClean="0">
              <a:solidFill>
                <a:schemeClr val="tx1"/>
              </a:solidFill>
              <a:latin typeface="Times New Roman" pitchFamily="18" charset="0"/>
              <a:cs typeface="Times New Roman" pitchFamily="18" charset="0"/>
            </a:rPr>
            <a:t>yaitu</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Pegawai</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Negeri</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sebagai</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unsur</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aparatur</a:t>
          </a:r>
          <a:r>
            <a:rPr lang="en-US" sz="2400" kern="1200" dirty="0" smtClean="0">
              <a:solidFill>
                <a:schemeClr val="tx1"/>
              </a:solidFill>
              <a:latin typeface="Times New Roman" pitchFamily="18" charset="0"/>
              <a:cs typeface="Times New Roman" pitchFamily="18" charset="0"/>
            </a:rPr>
            <a:t> yang </a:t>
          </a:r>
          <a:r>
            <a:rPr lang="en-US" sz="2400" kern="1200" dirty="0" err="1" smtClean="0">
              <a:solidFill>
                <a:schemeClr val="tx1"/>
              </a:solidFill>
              <a:latin typeface="Times New Roman" pitchFamily="18" charset="0"/>
              <a:cs typeface="Times New Roman" pitchFamily="18" charset="0"/>
            </a:rPr>
            <a:t>bertugas</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untuk</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memeberikan</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pelayanan</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kepada</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masyarakat</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secara</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profesional</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jujur</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adil</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dan</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merata</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dalam</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penyelenggaraan</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tugas</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negara</a:t>
          </a:r>
          <a:r>
            <a:rPr lang="en-US" sz="2400" kern="1200" dirty="0" smtClean="0">
              <a:solidFill>
                <a:schemeClr val="tx1"/>
              </a:solidFill>
              <a:latin typeface="Times New Roman" pitchFamily="18" charset="0"/>
              <a:cs typeface="Times New Roman" pitchFamily="18" charset="0"/>
            </a:rPr>
            <a:t>, </a:t>
          </a:r>
          <a:r>
            <a:rPr lang="en-US" sz="2400" kern="1200" dirty="0" err="1" smtClean="0">
              <a:solidFill>
                <a:schemeClr val="tx1"/>
              </a:solidFill>
              <a:latin typeface="Times New Roman" pitchFamily="18" charset="0"/>
              <a:cs typeface="Times New Roman" pitchFamily="18" charset="0"/>
            </a:rPr>
            <a:t>pemerintahan</a:t>
          </a:r>
          <a:endParaRPr lang="en-US" sz="2400" kern="1200" dirty="0">
            <a:solidFill>
              <a:schemeClr val="tx1"/>
            </a:solidFill>
            <a:latin typeface="Times New Roman" pitchFamily="18" charset="0"/>
            <a:cs typeface="Times New Roman" pitchFamily="18" charset="0"/>
          </a:endParaRPr>
        </a:p>
      </dsp:txBody>
      <dsp:txXfrm>
        <a:off x="1309093" y="3581405"/>
        <a:ext cx="6525352" cy="2760355"/>
      </dsp:txXfrm>
    </dsp:sp>
    <dsp:sp modelId="{D63DFC75-BA62-4DA3-9CF3-DC8C3A4FFE4B}">
      <dsp:nvSpPr>
        <dsp:cNvPr id="0" name=""/>
        <dsp:cNvSpPr/>
      </dsp:nvSpPr>
      <dsp:spPr>
        <a:xfrm>
          <a:off x="0" y="0"/>
          <a:ext cx="1629616" cy="1261569"/>
        </a:xfrm>
        <a:prstGeom prst="ellipse">
          <a:avLst/>
        </a:prstGeom>
        <a:solidFill>
          <a:schemeClr val="bg2"/>
        </a:solidFill>
        <a:ln w="25400" cap="flat" cmpd="sng" algn="ctr">
          <a:solidFill>
            <a:schemeClr val="tx2"/>
          </a:solidFill>
          <a:prstDash val="solid"/>
        </a:ln>
        <a:effectLst>
          <a:outerShdw blurRad="63500" dist="25400" dir="5400000" rotWithShape="0">
            <a:srgbClr val="000000">
              <a:alpha val="43137"/>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tx1"/>
              </a:solidFill>
              <a:effectLst/>
              <a:latin typeface="Times New Roman" pitchFamily="18" charset="0"/>
              <a:cs typeface="Times New Roman" pitchFamily="18" charset="0"/>
            </a:rPr>
            <a:t>Pegawai</a:t>
          </a:r>
          <a:r>
            <a:rPr lang="en-US" sz="2400" kern="1200" dirty="0" smtClean="0">
              <a:solidFill>
                <a:schemeClr val="tx1"/>
              </a:solidFill>
              <a:effectLst/>
              <a:latin typeface="Times New Roman" pitchFamily="18" charset="0"/>
              <a:cs typeface="Times New Roman" pitchFamily="18" charset="0"/>
            </a:rPr>
            <a:t> </a:t>
          </a:r>
          <a:r>
            <a:rPr lang="en-US" sz="2400" kern="1200" dirty="0" err="1" smtClean="0">
              <a:solidFill>
                <a:schemeClr val="tx1"/>
              </a:solidFill>
              <a:effectLst/>
              <a:latin typeface="Times New Roman" pitchFamily="18" charset="0"/>
              <a:cs typeface="Times New Roman" pitchFamily="18" charset="0"/>
            </a:rPr>
            <a:t>Negeri</a:t>
          </a:r>
          <a:r>
            <a:rPr lang="en-US" sz="2400" kern="1200" dirty="0" smtClean="0">
              <a:solidFill>
                <a:schemeClr val="tx1"/>
              </a:solidFill>
              <a:effectLst/>
              <a:latin typeface="Times New Roman" pitchFamily="18" charset="0"/>
              <a:cs typeface="Times New Roman" pitchFamily="18" charset="0"/>
            </a:rPr>
            <a:t> </a:t>
          </a:r>
          <a:r>
            <a:rPr lang="en-US" sz="2400" kern="1200" dirty="0" err="1" smtClean="0">
              <a:solidFill>
                <a:schemeClr val="tx1"/>
              </a:solidFill>
              <a:effectLst/>
              <a:latin typeface="Times New Roman" pitchFamily="18" charset="0"/>
              <a:cs typeface="Times New Roman" pitchFamily="18" charset="0"/>
            </a:rPr>
            <a:t>Sipil</a:t>
          </a:r>
          <a:endParaRPr lang="en-US" sz="2400" kern="1200" dirty="0">
            <a:solidFill>
              <a:schemeClr val="tx1"/>
            </a:solidFill>
            <a:effectLst/>
            <a:latin typeface="Times New Roman" pitchFamily="18" charset="0"/>
            <a:cs typeface="Times New Roman" pitchFamily="18" charset="0"/>
          </a:endParaRPr>
        </a:p>
      </dsp:txBody>
      <dsp:txXfrm>
        <a:off x="238652" y="184753"/>
        <a:ext cx="1152312" cy="8920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133A7-5BA5-4644-9F94-8730EDF583CC}">
      <dsp:nvSpPr>
        <dsp:cNvPr id="0" name=""/>
        <dsp:cNvSpPr/>
      </dsp:nvSpPr>
      <dsp:spPr>
        <a:xfrm rot="5400000">
          <a:off x="-467726" y="507074"/>
          <a:ext cx="3017331" cy="2112131"/>
        </a:xfrm>
        <a:prstGeom prst="chevron">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err="1" smtClean="0">
              <a:solidFill>
                <a:schemeClr val="tx1"/>
              </a:solidFill>
              <a:latin typeface="Times New Roman" pitchFamily="18" charset="0"/>
              <a:cs typeface="Times New Roman" pitchFamily="18" charset="0"/>
            </a:rPr>
            <a:t>Dakwaan</a:t>
          </a:r>
          <a:endParaRPr lang="en-US" sz="3600" kern="1200" dirty="0">
            <a:solidFill>
              <a:schemeClr val="tx1"/>
            </a:solidFill>
            <a:latin typeface="Times New Roman" pitchFamily="18" charset="0"/>
            <a:cs typeface="Times New Roman" pitchFamily="18" charset="0"/>
          </a:endParaRPr>
        </a:p>
      </dsp:txBody>
      <dsp:txXfrm rot="-5400000">
        <a:off x="-15125" y="1110540"/>
        <a:ext cx="2112131" cy="905200"/>
      </dsp:txXfrm>
    </dsp:sp>
    <dsp:sp modelId="{E3245BF2-9317-4321-9F10-356397EC51E7}">
      <dsp:nvSpPr>
        <dsp:cNvPr id="0" name=""/>
        <dsp:cNvSpPr/>
      </dsp:nvSpPr>
      <dsp:spPr>
        <a:xfrm rot="5400000">
          <a:off x="3946506" y="-1795027"/>
          <a:ext cx="1961265" cy="5660268"/>
        </a:xfrm>
        <a:prstGeom prst="round2Same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en-US" sz="2000" kern="1200" dirty="0" smtClean="0">
              <a:latin typeface="Times New Roman"/>
              <a:ea typeface="Times New Roman"/>
            </a:rPr>
            <a:t>S</a:t>
          </a:r>
          <a:r>
            <a:rPr lang="id-ID" sz="2000" kern="1200" dirty="0" smtClean="0">
              <a:latin typeface="Times New Roman"/>
              <a:ea typeface="Times New Roman"/>
            </a:rPr>
            <a:t>urat dakwaan diartikan oleh para ahli hukum berupa surat akta yang </a:t>
          </a:r>
          <a:r>
            <a:rPr lang="en-US" sz="2000" kern="1200" dirty="0" smtClean="0">
              <a:latin typeface="Times New Roman"/>
              <a:ea typeface="Times New Roman"/>
            </a:rPr>
            <a:t>  </a:t>
          </a:r>
          <a:r>
            <a:rPr lang="id-ID" sz="2000" kern="1200" dirty="0" smtClean="0">
              <a:latin typeface="Times New Roman"/>
              <a:ea typeface="Times New Roman"/>
            </a:rPr>
            <a:t>memuat perumusan maupun simpulan dari hasil pemeriksaan penyidik yang kemudian dihubungkan dengan pasal tindak pidana yang dilanggar dan didakwakan kepada terdakwa. Surat dakwaan tersebutlah yang menjadi dasar pemeriksaan bagi hakim dalam sidang pengadilan</a:t>
          </a:r>
          <a:endParaRPr lang="en-US" sz="2000" kern="1200" dirty="0"/>
        </a:p>
      </dsp:txBody>
      <dsp:txXfrm rot="-5400000">
        <a:off x="2097005" y="150215"/>
        <a:ext cx="5564527" cy="1769783"/>
      </dsp:txXfrm>
    </dsp:sp>
    <dsp:sp modelId="{3D52C681-C66C-4AB3-977D-AA2288E0DDE2}">
      <dsp:nvSpPr>
        <dsp:cNvPr id="0" name=""/>
        <dsp:cNvSpPr/>
      </dsp:nvSpPr>
      <dsp:spPr>
        <a:xfrm rot="5400000">
          <a:off x="-467726" y="3857794"/>
          <a:ext cx="3017331" cy="2112131"/>
        </a:xfrm>
        <a:prstGeom prst="chevron">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err="1" smtClean="0">
              <a:solidFill>
                <a:schemeClr val="tx1"/>
              </a:solidFill>
              <a:latin typeface="Times New Roman" pitchFamily="18" charset="0"/>
              <a:cs typeface="Times New Roman" pitchFamily="18" charset="0"/>
            </a:rPr>
            <a:t>Putusan</a:t>
          </a:r>
          <a:endParaRPr lang="en-US" sz="3600" kern="1200" dirty="0">
            <a:solidFill>
              <a:schemeClr val="tx1"/>
            </a:solidFill>
            <a:latin typeface="Times New Roman" pitchFamily="18" charset="0"/>
            <a:cs typeface="Times New Roman" pitchFamily="18" charset="0"/>
          </a:endParaRPr>
        </a:p>
      </dsp:txBody>
      <dsp:txXfrm rot="-5400000">
        <a:off x="-15125" y="4461260"/>
        <a:ext cx="2112131" cy="905200"/>
      </dsp:txXfrm>
    </dsp:sp>
    <dsp:sp modelId="{B35E78CE-76CE-4393-82A3-B78C0EDDC253}">
      <dsp:nvSpPr>
        <dsp:cNvPr id="0" name=""/>
        <dsp:cNvSpPr/>
      </dsp:nvSpPr>
      <dsp:spPr>
        <a:xfrm rot="5400000">
          <a:off x="3363569" y="1525438"/>
          <a:ext cx="3127139" cy="5720776"/>
        </a:xfrm>
        <a:prstGeom prst="round2Same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err="1" smtClean="0">
              <a:latin typeface="Times New Roman"/>
              <a:ea typeface="Times New Roman"/>
              <a:cs typeface="Arial"/>
            </a:rPr>
            <a:t>putusan</a:t>
          </a:r>
          <a:r>
            <a:rPr lang="en-US" sz="1800" kern="1200" dirty="0" smtClean="0">
              <a:latin typeface="Times New Roman"/>
              <a:ea typeface="Times New Roman"/>
              <a:cs typeface="Arial"/>
            </a:rPr>
            <a:t> hakim </a:t>
          </a:r>
          <a:r>
            <a:rPr lang="en-US" sz="1800" kern="1200" dirty="0" err="1" smtClean="0">
              <a:latin typeface="Times New Roman"/>
              <a:ea typeface="Times New Roman"/>
              <a:cs typeface="Arial"/>
            </a:rPr>
            <a:t>adalah</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hasil</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musyawarah</a:t>
          </a:r>
          <a:r>
            <a:rPr lang="en-US" sz="1800" kern="1200" dirty="0" smtClean="0">
              <a:latin typeface="Times New Roman"/>
              <a:ea typeface="Times New Roman"/>
              <a:cs typeface="Arial"/>
            </a:rPr>
            <a:t> yang </a:t>
          </a:r>
          <a:r>
            <a:rPr lang="en-US" sz="1800" kern="1200" dirty="0" err="1" smtClean="0">
              <a:latin typeface="Times New Roman"/>
              <a:ea typeface="Times New Roman"/>
              <a:cs typeface="Arial"/>
            </a:rPr>
            <a:t>bertitik</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tolak</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dari</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surat</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dakwaan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dengan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segala</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sesuatu</a:t>
          </a:r>
          <a:r>
            <a:rPr lang="en-US" sz="1800" kern="1200" dirty="0" smtClean="0">
              <a:latin typeface="Times New Roman"/>
              <a:ea typeface="Times New Roman"/>
              <a:cs typeface="Arial"/>
            </a:rPr>
            <a:t> yang </a:t>
          </a:r>
          <a:r>
            <a:rPr lang="en-US" sz="1800" kern="1200" dirty="0" err="1" smtClean="0">
              <a:latin typeface="Times New Roman"/>
              <a:ea typeface="Times New Roman"/>
              <a:cs typeface="Arial"/>
            </a:rPr>
            <a:t>terbukti</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dalam</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pemeriksaan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Disidang</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pengadilan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Dalam</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Pasal</a:t>
          </a:r>
          <a:r>
            <a:rPr lang="en-US" sz="1800" kern="1200" dirty="0" smtClean="0">
              <a:latin typeface="Times New Roman"/>
              <a:ea typeface="Times New Roman"/>
              <a:cs typeface="Arial"/>
            </a:rPr>
            <a:t> 1 </a:t>
          </a:r>
          <a:r>
            <a:rPr lang="en-US" sz="1800" kern="1200" dirty="0" err="1" smtClean="0">
              <a:latin typeface="Times New Roman"/>
              <a:ea typeface="Times New Roman"/>
              <a:cs typeface="Arial"/>
            </a:rPr>
            <a:t>butir</a:t>
          </a:r>
          <a:r>
            <a:rPr lang="en-US" sz="1800" kern="1200" dirty="0" smtClean="0">
              <a:latin typeface="Times New Roman"/>
              <a:ea typeface="Times New Roman"/>
              <a:cs typeface="Arial"/>
            </a:rPr>
            <a:t> 11 </a:t>
          </a:r>
          <a:r>
            <a:rPr lang="en-US" sz="1800" kern="1200" dirty="0" err="1" smtClean="0">
              <a:latin typeface="Times New Roman"/>
              <a:ea typeface="Times New Roman"/>
              <a:cs typeface="Arial"/>
            </a:rPr>
            <a:t>Kitab</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Undang-Undang</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Hukum</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Acara</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Pidana</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disebutkan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bahwa</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Putusan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pengadilan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adalah</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pernyataan</a:t>
          </a:r>
          <a:r>
            <a:rPr lang="en-US" sz="1800" kern="1200" dirty="0" smtClean="0">
              <a:latin typeface="Times New Roman"/>
              <a:ea typeface="Times New Roman"/>
              <a:cs typeface="Arial"/>
            </a:rPr>
            <a:t> hakim yang </a:t>
          </a:r>
          <a:r>
            <a:rPr lang="en-US" sz="1800" kern="1200" dirty="0" err="1" smtClean="0">
              <a:latin typeface="Times New Roman"/>
              <a:ea typeface="Times New Roman"/>
              <a:cs typeface="Arial"/>
            </a:rPr>
            <a:t>diucapkan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dalam</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sidang</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pengadilan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terbuka</a:t>
          </a:r>
          <a:r>
            <a:rPr lang="en-US" sz="1800" kern="1200" dirty="0" smtClean="0">
              <a:latin typeface="Times New Roman"/>
              <a:ea typeface="Times New Roman"/>
              <a:cs typeface="Arial"/>
            </a:rPr>
            <a:t>, yang </a:t>
          </a:r>
          <a:r>
            <a:rPr lang="en-US" sz="1800" kern="1200" dirty="0" err="1" smtClean="0">
              <a:latin typeface="Times New Roman"/>
              <a:ea typeface="Times New Roman"/>
              <a:cs typeface="Arial"/>
            </a:rPr>
            <a:t>dapat</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berupa</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pemidanaan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atau</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bebas</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atau</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lepas</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dari</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segala</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tuntutan</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hukum</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dalam</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hal</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serta</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menurut</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cara</a:t>
          </a:r>
          <a:r>
            <a:rPr lang="en-US" sz="1800" kern="1200" dirty="0" smtClean="0">
              <a:latin typeface="Times New Roman"/>
              <a:ea typeface="Times New Roman"/>
              <a:cs typeface="Arial"/>
            </a:rPr>
            <a:t> yang </a:t>
          </a:r>
          <a:r>
            <a:rPr lang="en-US" sz="1800" kern="1200" dirty="0" err="1" smtClean="0">
              <a:latin typeface="Times New Roman"/>
              <a:ea typeface="Times New Roman"/>
              <a:cs typeface="Arial"/>
            </a:rPr>
            <a:t>diatur</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dalam</a:t>
          </a:r>
          <a:r>
            <a:rPr lang="en-US" sz="1800" kern="1200" dirty="0" smtClean="0">
              <a:latin typeface="Times New Roman"/>
              <a:ea typeface="Times New Roman"/>
              <a:cs typeface="Arial"/>
            </a:rPr>
            <a:t> </a:t>
          </a:r>
          <a:r>
            <a:rPr lang="en-US" sz="1800" kern="1200" dirty="0" err="1" smtClean="0">
              <a:latin typeface="Times New Roman"/>
              <a:ea typeface="Times New Roman"/>
              <a:cs typeface="Arial"/>
            </a:rPr>
            <a:t>Undang-undang</a:t>
          </a:r>
          <a:r>
            <a:rPr lang="en-US" sz="1800" kern="1200" dirty="0" smtClean="0">
              <a:latin typeface="Times New Roman"/>
              <a:ea typeface="Times New Roman"/>
              <a:cs typeface="Arial"/>
            </a:rPr>
            <a:t>.</a:t>
          </a:r>
          <a:endParaRPr lang="en-US" sz="1800" kern="1200" dirty="0"/>
        </a:p>
        <a:p>
          <a:pPr marL="171450" lvl="1" indent="-171450" algn="just" defTabSz="800100">
            <a:lnSpc>
              <a:spcPct val="90000"/>
            </a:lnSpc>
            <a:spcBef>
              <a:spcPct val="0"/>
            </a:spcBef>
            <a:spcAft>
              <a:spcPct val="15000"/>
            </a:spcAft>
            <a:buChar char="••"/>
          </a:pPr>
          <a:r>
            <a:rPr lang="en-US" sz="1800" kern="1200" dirty="0" smtClean="0">
              <a:latin typeface="Times New Roman"/>
              <a:cs typeface="Arial"/>
            </a:rPr>
            <a:t>Hakim </a:t>
          </a:r>
          <a:r>
            <a:rPr lang="en-US" sz="1800" kern="1200" dirty="0" err="1" smtClean="0">
              <a:latin typeface="Times New Roman"/>
              <a:cs typeface="Arial"/>
            </a:rPr>
            <a:t>wajib</a:t>
          </a:r>
          <a:r>
            <a:rPr lang="en-US" sz="1800" kern="1200" dirty="0" smtClean="0">
              <a:latin typeface="Times New Roman"/>
              <a:cs typeface="Arial"/>
            </a:rPr>
            <a:t> </a:t>
          </a:r>
          <a:r>
            <a:rPr lang="en-US" sz="1800" kern="1200" dirty="0" err="1" smtClean="0">
              <a:latin typeface="Times New Roman"/>
              <a:cs typeface="Arial"/>
            </a:rPr>
            <a:t>menggali</a:t>
          </a:r>
          <a:r>
            <a:rPr lang="en-US" sz="1800" kern="1200" dirty="0" smtClean="0">
              <a:latin typeface="Times New Roman"/>
              <a:cs typeface="Arial"/>
            </a:rPr>
            <a:t>, </a:t>
          </a:r>
          <a:r>
            <a:rPr lang="en-US" sz="1800" kern="1200" dirty="0" err="1" smtClean="0">
              <a:latin typeface="Times New Roman"/>
              <a:cs typeface="Arial"/>
            </a:rPr>
            <a:t>mengikuti</a:t>
          </a:r>
          <a:r>
            <a:rPr lang="en-US" sz="1800" kern="1200" dirty="0" smtClean="0">
              <a:latin typeface="Times New Roman"/>
              <a:cs typeface="Arial"/>
            </a:rPr>
            <a:t> </a:t>
          </a:r>
          <a:r>
            <a:rPr lang="en-US" sz="1800" kern="1200" dirty="0" err="1" smtClean="0">
              <a:latin typeface="Times New Roman"/>
              <a:cs typeface="Arial"/>
            </a:rPr>
            <a:t>dan</a:t>
          </a:r>
          <a:r>
            <a:rPr lang="en-US" sz="1800" kern="1200" dirty="0" smtClean="0">
              <a:latin typeface="Times New Roman"/>
              <a:cs typeface="Arial"/>
            </a:rPr>
            <a:t> </a:t>
          </a:r>
          <a:r>
            <a:rPr lang="en-US" sz="1800" kern="1200" dirty="0" err="1" smtClean="0">
              <a:latin typeface="Times New Roman"/>
              <a:cs typeface="Arial"/>
            </a:rPr>
            <a:t>memahami</a:t>
          </a:r>
          <a:r>
            <a:rPr lang="en-US" sz="1800" kern="1200" dirty="0" smtClean="0">
              <a:latin typeface="Times New Roman"/>
              <a:cs typeface="Arial"/>
            </a:rPr>
            <a:t> </a:t>
          </a:r>
          <a:r>
            <a:rPr lang="en-US" sz="1800" kern="1200" dirty="0" err="1" smtClean="0">
              <a:latin typeface="Times New Roman"/>
              <a:cs typeface="Arial"/>
            </a:rPr>
            <a:t>nilai</a:t>
          </a:r>
          <a:r>
            <a:rPr lang="en-US" sz="1800" kern="1200" dirty="0" smtClean="0">
              <a:latin typeface="Times New Roman"/>
              <a:cs typeface="Arial"/>
            </a:rPr>
            <a:t> – </a:t>
          </a:r>
          <a:r>
            <a:rPr lang="en-US" sz="1800" kern="1200" dirty="0" err="1" smtClean="0">
              <a:latin typeface="Times New Roman"/>
              <a:cs typeface="Arial"/>
            </a:rPr>
            <a:t>nilai</a:t>
          </a:r>
          <a:r>
            <a:rPr lang="en-US" sz="1800" kern="1200" dirty="0" smtClean="0">
              <a:latin typeface="Times New Roman"/>
              <a:cs typeface="Arial"/>
            </a:rPr>
            <a:t> </a:t>
          </a:r>
          <a:r>
            <a:rPr lang="en-US" sz="1800" kern="1200" dirty="0" err="1" smtClean="0">
              <a:latin typeface="Times New Roman"/>
              <a:cs typeface="Arial"/>
            </a:rPr>
            <a:t>hukum</a:t>
          </a:r>
          <a:r>
            <a:rPr lang="en-US" sz="1800" kern="1200" dirty="0" smtClean="0">
              <a:latin typeface="Times New Roman"/>
              <a:cs typeface="Arial"/>
            </a:rPr>
            <a:t> </a:t>
          </a:r>
          <a:r>
            <a:rPr lang="en-US" sz="1800" kern="1200" dirty="0" err="1" smtClean="0">
              <a:latin typeface="Times New Roman"/>
              <a:cs typeface="Arial"/>
            </a:rPr>
            <a:t>dan</a:t>
          </a:r>
          <a:r>
            <a:rPr lang="en-US" sz="1800" kern="1200" dirty="0" smtClean="0">
              <a:latin typeface="Times New Roman"/>
              <a:cs typeface="Arial"/>
            </a:rPr>
            <a:t> rasa </a:t>
          </a:r>
          <a:r>
            <a:rPr lang="en-US" sz="1800" kern="1200" dirty="0" err="1" smtClean="0">
              <a:latin typeface="Times New Roman"/>
              <a:cs typeface="Arial"/>
            </a:rPr>
            <a:t>keadilan</a:t>
          </a:r>
          <a:r>
            <a:rPr lang="en-US" sz="1800" kern="1200" dirty="0" smtClean="0">
              <a:latin typeface="Times New Roman"/>
              <a:cs typeface="Arial"/>
            </a:rPr>
            <a:t> yang </a:t>
          </a:r>
          <a:r>
            <a:rPr lang="en-US" sz="1800" kern="1200" dirty="0" err="1" smtClean="0">
              <a:latin typeface="Times New Roman"/>
              <a:cs typeface="Arial"/>
            </a:rPr>
            <a:t>hidup</a:t>
          </a:r>
          <a:r>
            <a:rPr lang="en-US" sz="1800" kern="1200" dirty="0" smtClean="0">
              <a:latin typeface="Times New Roman"/>
              <a:cs typeface="Arial"/>
            </a:rPr>
            <a:t> </a:t>
          </a:r>
          <a:r>
            <a:rPr lang="en-US" sz="1800" kern="1200" dirty="0" err="1" smtClean="0">
              <a:latin typeface="Times New Roman"/>
              <a:cs typeface="Arial"/>
            </a:rPr>
            <a:t>dalam</a:t>
          </a:r>
          <a:r>
            <a:rPr lang="en-US" sz="1800" kern="1200" dirty="0" smtClean="0">
              <a:latin typeface="Times New Roman"/>
              <a:cs typeface="Arial"/>
            </a:rPr>
            <a:t> </a:t>
          </a:r>
          <a:r>
            <a:rPr lang="en-US" sz="1800" kern="1200" dirty="0" err="1" smtClean="0">
              <a:latin typeface="Times New Roman"/>
              <a:cs typeface="Arial"/>
            </a:rPr>
            <a:t>masyarakat</a:t>
          </a:r>
          <a:r>
            <a:rPr lang="en-US" sz="1800" kern="1200" dirty="0" smtClean="0">
              <a:latin typeface="Times New Roman"/>
              <a:cs typeface="Arial"/>
            </a:rPr>
            <a:t> </a:t>
          </a:r>
          <a:r>
            <a:rPr lang="en-US" sz="1800" kern="1200" dirty="0" err="1" smtClean="0">
              <a:latin typeface="Times New Roman"/>
              <a:cs typeface="Arial"/>
            </a:rPr>
            <a:t>artinya</a:t>
          </a:r>
          <a:r>
            <a:rPr lang="en-US" sz="1800" kern="1200" dirty="0" smtClean="0">
              <a:latin typeface="Times New Roman"/>
              <a:cs typeface="Arial"/>
            </a:rPr>
            <a:t> hakim </a:t>
          </a:r>
          <a:r>
            <a:rPr lang="en-US" sz="1800" kern="1200" dirty="0" err="1" smtClean="0">
              <a:latin typeface="Times New Roman"/>
              <a:cs typeface="Arial"/>
            </a:rPr>
            <a:t>harus</a:t>
          </a:r>
          <a:r>
            <a:rPr lang="en-US" sz="1800" kern="1200" dirty="0" smtClean="0">
              <a:latin typeface="Times New Roman"/>
              <a:cs typeface="Arial"/>
            </a:rPr>
            <a:t> </a:t>
          </a:r>
          <a:r>
            <a:rPr lang="en-US" sz="1800" kern="1200" dirty="0" err="1" smtClean="0">
              <a:latin typeface="Times New Roman"/>
              <a:cs typeface="Arial"/>
            </a:rPr>
            <a:t>bijkasana</a:t>
          </a:r>
          <a:r>
            <a:rPr lang="en-US" sz="1800" kern="1200" dirty="0" smtClean="0">
              <a:latin typeface="Times New Roman"/>
              <a:cs typeface="Arial"/>
            </a:rPr>
            <a:t> </a:t>
          </a:r>
          <a:r>
            <a:rPr lang="en-US" sz="1800" kern="1200" dirty="0" err="1" smtClean="0">
              <a:latin typeface="Times New Roman"/>
              <a:cs typeface="Arial"/>
            </a:rPr>
            <a:t>dalam</a:t>
          </a:r>
          <a:r>
            <a:rPr lang="en-US" sz="1800" kern="1200" dirty="0" smtClean="0">
              <a:latin typeface="Times New Roman"/>
              <a:cs typeface="Arial"/>
            </a:rPr>
            <a:t> </a:t>
          </a:r>
          <a:r>
            <a:rPr lang="en-US" sz="1800" kern="1200" dirty="0" err="1" smtClean="0">
              <a:latin typeface="Times New Roman"/>
              <a:cs typeface="Arial"/>
            </a:rPr>
            <a:t>memutu</a:t>
          </a:r>
          <a:r>
            <a:rPr lang="en-US" sz="1800" kern="1200" dirty="0" smtClean="0">
              <a:latin typeface="Times New Roman"/>
              <a:cs typeface="Arial"/>
            </a:rPr>
            <a:t> </a:t>
          </a:r>
          <a:r>
            <a:rPr lang="en-US" sz="1800" kern="1200" dirty="0" err="1" smtClean="0">
              <a:latin typeface="Times New Roman"/>
              <a:cs typeface="Arial"/>
            </a:rPr>
            <a:t>perkara</a:t>
          </a:r>
          <a:r>
            <a:rPr lang="en-US" sz="1800" kern="1200" dirty="0" smtClean="0">
              <a:latin typeface="Times New Roman"/>
              <a:cs typeface="Arial"/>
            </a:rPr>
            <a:t> </a:t>
          </a:r>
          <a:endParaRPr lang="en-US" sz="1800" kern="1200" dirty="0"/>
        </a:p>
      </dsp:txBody>
      <dsp:txXfrm rot="-5400000">
        <a:off x="2066751" y="2974910"/>
        <a:ext cx="5568122" cy="282183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254F3-CB4E-4A1C-B13D-19B9A8D977EF}">
      <dsp:nvSpPr>
        <dsp:cNvPr id="0" name=""/>
        <dsp:cNvSpPr/>
      </dsp:nvSpPr>
      <dsp:spPr>
        <a:xfrm>
          <a:off x="0" y="0"/>
          <a:ext cx="4424071" cy="5156200"/>
        </a:xfrm>
        <a:prstGeom prst="triangle">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sp>
    <dsp:sp modelId="{88857665-9BB1-4B6F-816E-7AF29E5E96D8}">
      <dsp:nvSpPr>
        <dsp:cNvPr id="0" name=""/>
        <dsp:cNvSpPr/>
      </dsp:nvSpPr>
      <dsp:spPr>
        <a:xfrm>
          <a:off x="2527309" y="280523"/>
          <a:ext cx="5092683" cy="1283423"/>
        </a:xfrm>
        <a:prstGeom prst="round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en-US" sz="1500" kern="1200" dirty="0" smtClean="0"/>
            <a:t>  </a:t>
          </a:r>
          <a:r>
            <a:rPr lang="en-US" sz="1800" kern="1200" dirty="0" err="1" smtClean="0">
              <a:solidFill>
                <a:prstClr val="black"/>
              </a:solidFill>
              <a:latin typeface="Times New Roman" pitchFamily="18" charset="0"/>
              <a:cs typeface="Times New Roman" pitchFamily="18" charset="0"/>
            </a:rPr>
            <a:t>Karena</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terdakwa</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merupakan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seorang</a:t>
          </a:r>
          <a:r>
            <a:rPr lang="en-US" sz="1800" kern="1200" dirty="0" smtClean="0">
              <a:solidFill>
                <a:prstClr val="black"/>
              </a:solidFill>
              <a:latin typeface="Times New Roman" pitchFamily="18" charset="0"/>
              <a:cs typeface="Times New Roman" pitchFamily="18" charset="0"/>
            </a:rPr>
            <a:t> PNS </a:t>
          </a:r>
          <a:r>
            <a:rPr lang="en-US" sz="1800" kern="1200" dirty="0" err="1" smtClean="0">
              <a:solidFill>
                <a:prstClr val="black"/>
              </a:solidFill>
              <a:latin typeface="Times New Roman" pitchFamily="18" charset="0"/>
              <a:cs typeface="Times New Roman" pitchFamily="18" charset="0"/>
            </a:rPr>
            <a:t>dan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pejabat</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pemerintahan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di</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kabupaten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majalengka</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serta</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mejabat</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sebagai</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kepala</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bagian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pembangunan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dan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ekonomi</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dan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merupakan</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anak</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dari</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seorang</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bupati</a:t>
          </a:r>
          <a:r>
            <a:rPr lang="en-US" sz="1800" kern="1200" dirty="0" smtClean="0">
              <a:solidFill>
                <a:prstClr val="black"/>
              </a:solidFill>
              <a:latin typeface="Times New Roman" pitchFamily="18" charset="0"/>
              <a:cs typeface="Times New Roman" pitchFamily="18" charset="0"/>
            </a:rPr>
            <a:t> </a:t>
          </a:r>
          <a:r>
            <a:rPr lang="en-US" sz="1800" kern="1200" dirty="0" err="1" smtClean="0">
              <a:solidFill>
                <a:prstClr val="black"/>
              </a:solidFill>
              <a:latin typeface="Times New Roman" pitchFamily="18" charset="0"/>
              <a:cs typeface="Times New Roman" pitchFamily="18" charset="0"/>
            </a:rPr>
            <a:t>majalengka</a:t>
          </a:r>
          <a:r>
            <a:rPr lang="en-US" sz="1800" kern="1200" dirty="0" smtClean="0">
              <a:solidFill>
                <a:prstClr val="black"/>
              </a:solidFill>
              <a:latin typeface="Times New Roman" pitchFamily="18" charset="0"/>
              <a:cs typeface="Times New Roman" pitchFamily="18" charset="0"/>
            </a:rPr>
            <a:t> </a:t>
          </a:r>
          <a:endParaRPr lang="en-US" sz="1800" kern="1200" dirty="0">
            <a:latin typeface="Times New Roman" pitchFamily="18" charset="0"/>
            <a:cs typeface="Times New Roman" pitchFamily="18" charset="0"/>
          </a:endParaRPr>
        </a:p>
      </dsp:txBody>
      <dsp:txXfrm>
        <a:off x="2589961" y="343175"/>
        <a:ext cx="4967379" cy="1158119"/>
      </dsp:txXfrm>
    </dsp:sp>
    <dsp:sp modelId="{0DA19A1F-A7C0-4775-8A91-9964F9BEE54A}">
      <dsp:nvSpPr>
        <dsp:cNvPr id="0" name=""/>
        <dsp:cNvSpPr/>
      </dsp:nvSpPr>
      <dsp:spPr>
        <a:xfrm>
          <a:off x="2533254" y="1840461"/>
          <a:ext cx="5239145" cy="1375547"/>
        </a:xfrm>
        <a:prstGeom prst="round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en-US" sz="1600" kern="1200" dirty="0" err="1" smtClean="0">
              <a:solidFill>
                <a:prstClr val="black"/>
              </a:solidFill>
              <a:latin typeface="Times New Roman" pitchFamily="18" charset="0"/>
              <a:cs typeface="Times New Roman" pitchFamily="18" charset="0"/>
            </a:rPr>
            <a:t>Sehingga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saya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sendiri</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tertarik</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mengambil</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kasus</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ini</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karena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tindak</a:t>
          </a:r>
          <a:r>
            <a:rPr lang="en-US" sz="1600" kern="1200" dirty="0" smtClean="0">
              <a:solidFill>
                <a:prstClr val="black"/>
              </a:solidFill>
              <a:latin typeface="Times New Roman" pitchFamily="18" charset="0"/>
              <a:cs typeface="Times New Roman" pitchFamily="18" charset="0"/>
            </a:rPr>
            <a:t> yang </a:t>
          </a:r>
          <a:r>
            <a:rPr lang="en-US" sz="1600" kern="1200" dirty="0" err="1" smtClean="0">
              <a:solidFill>
                <a:prstClr val="black"/>
              </a:solidFill>
              <a:latin typeface="Times New Roman" pitchFamily="18" charset="0"/>
              <a:cs typeface="Times New Roman" pitchFamily="18" charset="0"/>
            </a:rPr>
            <a:t>dilakukan</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terdakwa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berupa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penyalahgunaan</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senjata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api</a:t>
          </a:r>
          <a:r>
            <a:rPr lang="en-US" sz="1600" kern="1200" dirty="0" smtClean="0">
              <a:solidFill>
                <a:prstClr val="black"/>
              </a:solidFill>
              <a:latin typeface="Times New Roman" pitchFamily="18" charset="0"/>
              <a:cs typeface="Times New Roman" pitchFamily="18" charset="0"/>
            </a:rPr>
            <a:t>, yang </a:t>
          </a:r>
          <a:r>
            <a:rPr lang="en-US" sz="1600" kern="1200" dirty="0" err="1" smtClean="0">
              <a:solidFill>
                <a:prstClr val="black"/>
              </a:solidFill>
              <a:latin typeface="Times New Roman" pitchFamily="18" charset="0"/>
              <a:cs typeface="Times New Roman" pitchFamily="18" charset="0"/>
            </a:rPr>
            <a:t>mana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dalam</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dakwaan</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dan</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putusan</a:t>
          </a:r>
          <a:r>
            <a:rPr lang="en-US" sz="1600" kern="1200" dirty="0" smtClean="0">
              <a:solidFill>
                <a:prstClr val="black"/>
              </a:solidFill>
              <a:latin typeface="Times New Roman" pitchFamily="18" charset="0"/>
              <a:cs typeface="Times New Roman" pitchFamily="18" charset="0"/>
            </a:rPr>
            <a:t> hakim </a:t>
          </a:r>
          <a:r>
            <a:rPr lang="en-US" sz="1600" kern="1200" dirty="0" err="1" smtClean="0">
              <a:solidFill>
                <a:prstClr val="black"/>
              </a:solidFill>
              <a:latin typeface="Times New Roman" pitchFamily="18" charset="0"/>
              <a:cs typeface="Times New Roman" pitchFamily="18" charset="0"/>
            </a:rPr>
            <a:t>nya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seakan</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memihak</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kepada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terdakwa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serta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tidak</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didakwakannya</a:t>
          </a:r>
          <a:r>
            <a:rPr lang="en-US" sz="1600" kern="1200" dirty="0" smtClean="0">
              <a:solidFill>
                <a:prstClr val="black"/>
              </a:solidFill>
              <a:latin typeface="Times New Roman" pitchFamily="18" charset="0"/>
              <a:cs typeface="Times New Roman" pitchFamily="18" charset="0"/>
            </a:rPr>
            <a:t> UU </a:t>
          </a:r>
          <a:r>
            <a:rPr lang="en-US" sz="1600" kern="1200" dirty="0" err="1" smtClean="0">
              <a:solidFill>
                <a:prstClr val="black"/>
              </a:solidFill>
              <a:latin typeface="Times New Roman" pitchFamily="18" charset="0"/>
              <a:cs typeface="Times New Roman" pitchFamily="18" charset="0"/>
            </a:rPr>
            <a:t>nomor</a:t>
          </a:r>
          <a:r>
            <a:rPr lang="en-US" sz="1600" kern="1200" dirty="0" smtClean="0">
              <a:solidFill>
                <a:prstClr val="black"/>
              </a:solidFill>
              <a:latin typeface="Times New Roman" pitchFamily="18" charset="0"/>
              <a:cs typeface="Times New Roman" pitchFamily="18" charset="0"/>
            </a:rPr>
            <a:t> 12 </a:t>
          </a:r>
          <a:r>
            <a:rPr lang="en-US" sz="1600" kern="1200" dirty="0" err="1" smtClean="0">
              <a:solidFill>
                <a:prstClr val="black"/>
              </a:solidFill>
              <a:latin typeface="Times New Roman" pitchFamily="18" charset="0"/>
              <a:cs typeface="Times New Roman" pitchFamily="18" charset="0"/>
            </a:rPr>
            <a:t>thn</a:t>
          </a:r>
          <a:r>
            <a:rPr lang="en-US" sz="1600" kern="1200" dirty="0" smtClean="0">
              <a:solidFill>
                <a:prstClr val="black"/>
              </a:solidFill>
              <a:latin typeface="Times New Roman" pitchFamily="18" charset="0"/>
              <a:cs typeface="Times New Roman" pitchFamily="18" charset="0"/>
            </a:rPr>
            <a:t> 1951 </a:t>
          </a:r>
          <a:r>
            <a:rPr lang="en-US" sz="1600" kern="1200" dirty="0" err="1" smtClean="0">
              <a:solidFill>
                <a:prstClr val="black"/>
              </a:solidFill>
              <a:latin typeface="Times New Roman" pitchFamily="18" charset="0"/>
              <a:cs typeface="Times New Roman" pitchFamily="18" charset="0"/>
            </a:rPr>
            <a:t>ttg</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penyalahgunaan</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senjata</a:t>
          </a:r>
          <a:r>
            <a:rPr lang="en-US" sz="1600" kern="1200" dirty="0" smtClean="0">
              <a:solidFill>
                <a:prstClr val="black"/>
              </a:solidFill>
              <a:latin typeface="Times New Roman" pitchFamily="18" charset="0"/>
              <a:cs typeface="Times New Roman" pitchFamily="18" charset="0"/>
            </a:rPr>
            <a:t> </a:t>
          </a:r>
          <a:r>
            <a:rPr lang="en-US" sz="1600" kern="1200" dirty="0" err="1" smtClean="0">
              <a:solidFill>
                <a:prstClr val="black"/>
              </a:solidFill>
              <a:latin typeface="Times New Roman" pitchFamily="18" charset="0"/>
              <a:cs typeface="Times New Roman" pitchFamily="18" charset="0"/>
            </a:rPr>
            <a:t>api</a:t>
          </a:r>
          <a:endParaRPr lang="en-US" sz="1600" kern="1200" dirty="0">
            <a:solidFill>
              <a:prstClr val="black"/>
            </a:solidFill>
            <a:latin typeface="Times New Roman" pitchFamily="18" charset="0"/>
            <a:cs typeface="Times New Roman" pitchFamily="18" charset="0"/>
          </a:endParaRPr>
        </a:p>
      </dsp:txBody>
      <dsp:txXfrm>
        <a:off x="2600403" y="1907610"/>
        <a:ext cx="5104847" cy="1241249"/>
      </dsp:txXfrm>
    </dsp:sp>
    <dsp:sp modelId="{9539DF0B-4B85-4378-A684-8F1C3A482626}">
      <dsp:nvSpPr>
        <dsp:cNvPr id="0" name=""/>
        <dsp:cNvSpPr/>
      </dsp:nvSpPr>
      <dsp:spPr>
        <a:xfrm>
          <a:off x="2538952" y="3552799"/>
          <a:ext cx="5233447" cy="1256755"/>
        </a:xfrm>
        <a:prstGeom prst="round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kern="1200" dirty="0" smtClean="0"/>
            <a:t> </a:t>
          </a:r>
          <a:r>
            <a:rPr lang="en-US" sz="2000" kern="1200" dirty="0" err="1" smtClean="0">
              <a:solidFill>
                <a:prstClr val="black"/>
              </a:solidFill>
              <a:latin typeface="Times New Roman" pitchFamily="18" charset="0"/>
              <a:cs typeface="Times New Roman" pitchFamily="18" charset="0"/>
            </a:rPr>
            <a:t>Karena</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di</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dalam</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kode</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etik</a:t>
          </a:r>
          <a:r>
            <a:rPr lang="en-US" sz="2000" kern="1200" dirty="0" smtClean="0">
              <a:solidFill>
                <a:prstClr val="black"/>
              </a:solidFill>
              <a:latin typeface="Times New Roman" pitchFamily="18" charset="0"/>
              <a:cs typeface="Times New Roman" pitchFamily="18" charset="0"/>
            </a:rPr>
            <a:t> PNS </a:t>
          </a:r>
          <a:r>
            <a:rPr lang="en-US" sz="2000" kern="1200" dirty="0" err="1" smtClean="0">
              <a:solidFill>
                <a:prstClr val="black"/>
              </a:solidFill>
              <a:latin typeface="Times New Roman" pitchFamily="18" charset="0"/>
              <a:cs typeface="Times New Roman" pitchFamily="18" charset="0"/>
            </a:rPr>
            <a:t>sebagai</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aparatur</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negara</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dan</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abdi</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masyarakat</a:t>
          </a:r>
          <a:r>
            <a:rPr lang="en-US" sz="2000" kern="1200" dirty="0" smtClean="0">
              <a:solidFill>
                <a:prstClr val="black"/>
              </a:solidFill>
              <a:latin typeface="Times New Roman" pitchFamily="18" charset="0"/>
              <a:cs typeface="Times New Roman" pitchFamily="18" charset="0"/>
            </a:rPr>
            <a:t>, PNS </a:t>
          </a:r>
          <a:r>
            <a:rPr lang="en-US" sz="2000" kern="1200" dirty="0" err="1" smtClean="0">
              <a:solidFill>
                <a:prstClr val="black"/>
              </a:solidFill>
              <a:latin typeface="Times New Roman" pitchFamily="18" charset="0"/>
              <a:cs typeface="Times New Roman" pitchFamily="18" charset="0"/>
            </a:rPr>
            <a:t>seharusnya</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memiliki</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ahlak</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budi</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pekerti</a:t>
          </a:r>
          <a:r>
            <a:rPr lang="en-US" sz="2000" kern="1200" dirty="0" smtClean="0">
              <a:solidFill>
                <a:prstClr val="black"/>
              </a:solidFill>
              <a:latin typeface="Times New Roman" pitchFamily="18" charset="0"/>
              <a:cs typeface="Times New Roman" pitchFamily="18" charset="0"/>
            </a:rPr>
            <a:t> yang </a:t>
          </a:r>
          <a:r>
            <a:rPr lang="en-US" sz="2000" kern="1200" dirty="0" err="1" smtClean="0">
              <a:solidFill>
                <a:prstClr val="black"/>
              </a:solidFill>
              <a:latin typeface="Times New Roman" pitchFamily="18" charset="0"/>
              <a:cs typeface="Times New Roman" pitchFamily="18" charset="0"/>
            </a:rPr>
            <a:t>tidak</a:t>
          </a:r>
          <a:r>
            <a:rPr lang="en-US" sz="2000" kern="1200" dirty="0" smtClean="0">
              <a:solidFill>
                <a:prstClr val="black"/>
              </a:solidFill>
              <a:latin typeface="Times New Roman" pitchFamily="18" charset="0"/>
              <a:cs typeface="Times New Roman" pitchFamily="18" charset="0"/>
            </a:rPr>
            <a:t> </a:t>
          </a:r>
          <a:r>
            <a:rPr lang="en-US" sz="2000" kern="1200" dirty="0" err="1" smtClean="0">
              <a:solidFill>
                <a:prstClr val="black"/>
              </a:solidFill>
              <a:latin typeface="Times New Roman" pitchFamily="18" charset="0"/>
              <a:cs typeface="Times New Roman" pitchFamily="18" charset="0"/>
            </a:rPr>
            <a:t>tercela</a:t>
          </a:r>
          <a:r>
            <a:rPr lang="en-US" sz="2000" kern="1200" dirty="0" smtClean="0">
              <a:solidFill>
                <a:prstClr val="black"/>
              </a:solidFill>
              <a:latin typeface="Times New Roman" pitchFamily="18" charset="0"/>
              <a:cs typeface="Times New Roman" pitchFamily="18" charset="0"/>
            </a:rPr>
            <a:t>, </a:t>
          </a:r>
          <a:endParaRPr lang="en-US" sz="2000" kern="1200" dirty="0">
            <a:latin typeface="Times New Roman" pitchFamily="18" charset="0"/>
            <a:cs typeface="Times New Roman" pitchFamily="18" charset="0"/>
          </a:endParaRPr>
        </a:p>
      </dsp:txBody>
      <dsp:txXfrm>
        <a:off x="2600302" y="3614149"/>
        <a:ext cx="5110747" cy="1134055"/>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445833-6B06-4EB2-BED9-B2967DD4881A}" type="datetimeFigureOut">
              <a:rPr lang="en-US" smtClean="0"/>
              <a:pPr/>
              <a:t>10/16/2020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70C833-35B4-40FF-BF1B-BE41EF852C40}" type="slidenum">
              <a:rPr lang="en-US" smtClean="0"/>
              <a:pPr/>
              <a:t>‹#›</a:t>
            </a:fld>
            <a:endParaRPr lang="en-US"/>
          </a:p>
        </p:txBody>
      </p:sp>
    </p:spTree>
    <p:extLst>
      <p:ext uri="{BB962C8B-B14F-4D97-AF65-F5344CB8AC3E}">
        <p14:creationId xmlns:p14="http://schemas.microsoft.com/office/powerpoint/2010/main" val="1647070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70C833-35B4-40FF-BF1B-BE41EF852C40}"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6E1B315D-EA29-4A7B-B582-3C4CE592E534}"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E1B315D-EA29-4A7B-B582-3C4CE592E5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E1B315D-EA29-4A7B-B582-3C4CE592E53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E1B315D-EA29-4A7B-B582-3C4CE592E5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E1B315D-EA29-4A7B-B582-3C4CE592E5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E1B315D-EA29-4A7B-B582-3C4CE592E5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E1B315D-EA29-4A7B-B582-3C4CE592E53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E1B315D-EA29-4A7B-B582-3C4CE592E5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E1B315D-EA29-4A7B-B582-3C4CE592E534}"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E1B315D-EA29-4A7B-B582-3C4CE592E5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B0218C9-7F3E-4DBE-B86B-0E14F1C3F4CE}" type="datetimeFigureOut">
              <a:rPr lang="en-US" smtClean="0"/>
              <a:pPr/>
              <a:t>10/16/2020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E1B315D-EA29-4A7B-B582-3C4CE592E5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B0218C9-7F3E-4DBE-B86B-0E14F1C3F4CE}" type="datetimeFigureOut">
              <a:rPr lang="en-US" smtClean="0"/>
              <a:pPr/>
              <a:t>10/16/2020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1B315D-EA29-4A7B-B582-3C4CE592E534}"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685800"/>
            <a:ext cx="7330440" cy="1905000"/>
          </a:xfrm>
        </p:spPr>
        <p:txBody>
          <a:bodyPr>
            <a:normAutofit/>
          </a:bodyPr>
          <a:lstStyle/>
          <a:p>
            <a:pPr algn="ctr"/>
            <a:r>
              <a:rPr lang="en-US" sz="5400" kern="0" dirty="0" smtClean="0">
                <a:solidFill>
                  <a:schemeClr val="tx1"/>
                </a:solidFill>
                <a:latin typeface="Algerian" pitchFamily="82" charset="0"/>
                <a:sym typeface="Tinos"/>
              </a:rPr>
              <a:t>A</a:t>
            </a:r>
            <a:r>
              <a:rPr lang="en" sz="5400" kern="0" dirty="0" smtClean="0">
                <a:solidFill>
                  <a:schemeClr val="tx1"/>
                </a:solidFill>
                <a:latin typeface="Algerian" pitchFamily="82" charset="0"/>
                <a:sym typeface="Tinos"/>
              </a:rPr>
              <a:t>ssalamualaikum wr.wb </a:t>
            </a:r>
            <a:r>
              <a:rPr lang="en-US" sz="4400" dirty="0" smtClean="0">
                <a:latin typeface="Algerian" pitchFamily="82" charset="0"/>
              </a:rPr>
              <a:t/>
            </a:r>
            <a:br>
              <a:rPr lang="en-US" sz="4400" dirty="0" smtClean="0">
                <a:latin typeface="Algerian" pitchFamily="82" charset="0"/>
              </a:rPr>
            </a:br>
            <a:endParaRPr lang="en-US" dirty="0">
              <a:latin typeface="Algerian" pitchFamily="82" charset="0"/>
            </a:endParaRPr>
          </a:p>
        </p:txBody>
      </p:sp>
      <p:sp>
        <p:nvSpPr>
          <p:cNvPr id="3" name="Subtitle 2"/>
          <p:cNvSpPr>
            <a:spLocks noGrp="1"/>
          </p:cNvSpPr>
          <p:nvPr>
            <p:ph type="subTitle" idx="1"/>
          </p:nvPr>
        </p:nvSpPr>
        <p:spPr>
          <a:xfrm>
            <a:off x="8839201" y="5715000"/>
            <a:ext cx="304799" cy="76200"/>
          </a:xfrm>
        </p:spPr>
        <p:txBody>
          <a:bodyPr>
            <a:normAutofit fontScale="25000" lnSpcReduction="20000"/>
          </a:bodyPr>
          <a:lstStyle/>
          <a:p>
            <a:pPr algn="ctr"/>
            <a:endParaRPr lang="en-US" sz="5400" dirty="0"/>
          </a:p>
        </p:txBody>
      </p:sp>
      <p:sp>
        <p:nvSpPr>
          <p:cNvPr id="5" name="Horizontal Scroll 4"/>
          <p:cNvSpPr/>
          <p:nvPr/>
        </p:nvSpPr>
        <p:spPr>
          <a:xfrm>
            <a:off x="1752600" y="1981200"/>
            <a:ext cx="6172200" cy="3276600"/>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marR="0" lvl="0" algn="ctr">
              <a:spcBef>
                <a:spcPts val="600"/>
              </a:spcBef>
              <a:buClr>
                <a:srgbClr val="D5CABC"/>
              </a:buClr>
              <a:buSzPts val="2600"/>
            </a:pPr>
            <a:r>
              <a:rPr lang="en-US" sz="2400" kern="0" dirty="0" err="1">
                <a:solidFill>
                  <a:schemeClr val="tx1"/>
                </a:solidFill>
                <a:latin typeface="Times New Roman" pitchFamily="18" charset="0"/>
                <a:cs typeface="Times New Roman" pitchFamily="18" charset="0"/>
                <a:sym typeface="Tinos"/>
              </a:rPr>
              <a:t>P</a:t>
            </a:r>
            <a:r>
              <a:rPr lang="en-US" sz="2400" kern="0" dirty="0" err="1" smtClean="0">
                <a:solidFill>
                  <a:schemeClr val="tx1"/>
                </a:solidFill>
                <a:latin typeface="Times New Roman" pitchFamily="18" charset="0"/>
                <a:cs typeface="Times New Roman" pitchFamily="18" charset="0"/>
                <a:sym typeface="Tinos"/>
              </a:rPr>
              <a:t>erkenalkan</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nama</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saya</a:t>
            </a:r>
            <a:r>
              <a:rPr lang="en-US" sz="2400" kern="0" dirty="0" smtClean="0">
                <a:solidFill>
                  <a:schemeClr val="tx1"/>
                </a:solidFill>
                <a:latin typeface="Times New Roman" pitchFamily="18" charset="0"/>
                <a:cs typeface="Times New Roman" pitchFamily="18" charset="0"/>
                <a:sym typeface="Tinos"/>
              </a:rPr>
              <a:t> Ade Yana </a:t>
            </a:r>
            <a:r>
              <a:rPr lang="en-US" sz="2400" kern="0" dirty="0" err="1" smtClean="0">
                <a:solidFill>
                  <a:schemeClr val="tx1"/>
                </a:solidFill>
                <a:latin typeface="Times New Roman" pitchFamily="18" charset="0"/>
                <a:cs typeface="Times New Roman" pitchFamily="18" charset="0"/>
                <a:sym typeface="Tinos"/>
              </a:rPr>
              <a:t>Casmita</a:t>
            </a:r>
            <a:endParaRPr lang="en-US" sz="2400" kern="0" dirty="0" smtClean="0">
              <a:solidFill>
                <a:schemeClr val="tx1"/>
              </a:solidFill>
              <a:latin typeface="Times New Roman" pitchFamily="18" charset="0"/>
              <a:cs typeface="Times New Roman" pitchFamily="18" charset="0"/>
              <a:sym typeface="Tinos"/>
            </a:endParaRPr>
          </a:p>
          <a:p>
            <a:pPr marR="0" lvl="0" algn="ctr">
              <a:spcBef>
                <a:spcPts val="600"/>
              </a:spcBef>
              <a:buClr>
                <a:srgbClr val="272A35"/>
              </a:buClr>
              <a:buSzPts val="1100"/>
            </a:pPr>
            <a:r>
              <a:rPr lang="en-US" sz="2400" kern="0" dirty="0" err="1" smtClean="0">
                <a:solidFill>
                  <a:schemeClr val="tx1"/>
                </a:solidFill>
                <a:latin typeface="Times New Roman" pitchFamily="18" charset="0"/>
                <a:cs typeface="Times New Roman" pitchFamily="18" charset="0"/>
                <a:sym typeface="Tinos"/>
              </a:rPr>
              <a:t>Saya</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Akan</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mempresentasikan</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usulan</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penelitian</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tugas</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akhir</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dengan</a:t>
            </a:r>
            <a:r>
              <a:rPr lang="en-US" sz="2400" kern="0" dirty="0" smtClean="0">
                <a:solidFill>
                  <a:schemeClr val="tx1"/>
                </a:solidFill>
                <a:latin typeface="Times New Roman" pitchFamily="18" charset="0"/>
                <a:cs typeface="Times New Roman" pitchFamily="18" charset="0"/>
                <a:sym typeface="Tinos"/>
              </a:rPr>
              <a:t> </a:t>
            </a:r>
            <a:r>
              <a:rPr lang="en-US" sz="2400" kern="0" dirty="0" err="1" smtClean="0">
                <a:solidFill>
                  <a:schemeClr val="tx1"/>
                </a:solidFill>
                <a:latin typeface="Times New Roman" pitchFamily="18" charset="0"/>
                <a:cs typeface="Times New Roman" pitchFamily="18" charset="0"/>
                <a:sym typeface="Tinos"/>
              </a:rPr>
              <a:t>judul</a:t>
            </a:r>
            <a:r>
              <a:rPr lang="en-US" sz="2400" kern="0" dirty="0" smtClean="0">
                <a:solidFill>
                  <a:schemeClr val="tx1"/>
                </a:solidFill>
                <a:latin typeface="Times New Roman" pitchFamily="18" charset="0"/>
                <a:cs typeface="Times New Roman" pitchFamily="18" charset="0"/>
                <a:sym typeface="Tinos"/>
              </a:rPr>
              <a:t> </a:t>
            </a:r>
            <a:endParaRPr lang="en-US" sz="2400" kern="0" dirty="0">
              <a:solidFill>
                <a:schemeClr val="tx1"/>
              </a:solidFill>
              <a:latin typeface="Times New Roman" pitchFamily="18" charset="0"/>
              <a:cs typeface="Times New Roman" pitchFamily="18" charset="0"/>
              <a:sym typeface="Tinos"/>
            </a:endParaRPr>
          </a:p>
        </p:txBody>
      </p:sp>
      <p:pic>
        <p:nvPicPr>
          <p:cNvPr id="6" name="Picture 2" descr="C:\Program Files\Microsoft Office\MEDIA\CAGCAT10\j0300840.wmf"/>
          <p:cNvPicPr>
            <a:picLocks noChangeAspect="1" noChangeArrowheads="1"/>
          </p:cNvPicPr>
          <p:nvPr/>
        </p:nvPicPr>
        <p:blipFill>
          <a:blip r:embed="rId2" cstate="print"/>
          <a:srcRect/>
          <a:stretch>
            <a:fillRect/>
          </a:stretch>
        </p:blipFill>
        <p:spPr bwMode="auto">
          <a:xfrm>
            <a:off x="3810000" y="5329123"/>
            <a:ext cx="1981200" cy="1528877"/>
          </a:xfrm>
          <a:prstGeom prst="rect">
            <a:avLst/>
          </a:prstGeom>
          <a:noFill/>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tabLst>
                <a:tab pos="4511675" algn="l"/>
              </a:tabLst>
            </a:pPr>
            <a:r>
              <a:rPr lang="en-US" sz="4800" dirty="0" smtClean="0">
                <a:latin typeface="Times New Roman" pitchFamily="18" charset="0"/>
                <a:cs typeface="Times New Roman" pitchFamily="18" charset="0"/>
              </a:rPr>
              <a:t>JJ</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endParaRPr lang="en-US" dirty="0"/>
          </a:p>
        </p:txBody>
      </p:sp>
      <p:sp>
        <p:nvSpPr>
          <p:cNvPr id="4" name="Rounded Rectangular Callout 3"/>
          <p:cNvSpPr/>
          <p:nvPr/>
        </p:nvSpPr>
        <p:spPr>
          <a:xfrm>
            <a:off x="1524000" y="1524000"/>
            <a:ext cx="7086600" cy="3810000"/>
          </a:xfrm>
          <a:prstGeom prst="wedgeRoundRectCallout">
            <a:avLst>
              <a:gd name="adj1" fmla="val -31210"/>
              <a:gd name="adj2" fmla="val 6250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kern="0" dirty="0" smtClean="0">
                <a:solidFill>
                  <a:srgbClr val="272A35"/>
                </a:solidFill>
                <a:latin typeface="Times New Roman" pitchFamily="18" charset="0"/>
                <a:cs typeface="Times New Roman" pitchFamily="18" charset="0"/>
                <a:sym typeface="Tinos"/>
              </a:rPr>
              <a:t>PENERAPAN </a:t>
            </a:r>
            <a:r>
              <a:rPr lang="en-US" sz="2400" kern="0" dirty="0">
                <a:solidFill>
                  <a:srgbClr val="272A35"/>
                </a:solidFill>
                <a:latin typeface="Times New Roman" pitchFamily="18" charset="0"/>
                <a:cs typeface="Times New Roman" pitchFamily="18" charset="0"/>
                <a:sym typeface="Tinos"/>
              </a:rPr>
              <a:t>HUKUM TINDAK PIDANA PENYALAHGUNAAN SENJATA API OLEH OKNUM PEGAWAI NEGERI SIPIL YANG MENYEBABKAN ORANG  TERLUKA BERDASARKAN UNDANG – UNDANG DARURAT NOMOR 12 TAHUN 1951 TENTANG PENYALAHGUNAAN SENJATA API DALAM PUTUSAN PENGADILAN NOMOR 241/PID.B/2019/PN.MJL</a:t>
            </a:r>
            <a:endParaRPr lang="en-US" sz="2400" dirty="0" smtClean="0">
              <a:latin typeface="Times New Roman" pitchFamily="18" charset="0"/>
              <a:cs typeface="Times New Roman" pitchFamily="18" charset="0"/>
            </a:endParaRPr>
          </a:p>
          <a:p>
            <a:pPr algn="ctr"/>
            <a:endParaRPr lang="en-US" dirty="0"/>
          </a:p>
        </p:txBody>
      </p:sp>
      <p:sp>
        <p:nvSpPr>
          <p:cNvPr id="6" name="Down Arrow Callout 5"/>
          <p:cNvSpPr/>
          <p:nvPr/>
        </p:nvSpPr>
        <p:spPr>
          <a:xfrm>
            <a:off x="2971800" y="381000"/>
            <a:ext cx="4419600" cy="1066800"/>
          </a:xfrm>
          <a:prstGeom prst="downArrow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4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rPr>
              <a:t>JUDUL</a:t>
            </a:r>
            <a:endParaRPr lang="en-US" sz="44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cSld>
  <p:clrMapOvr>
    <a:masterClrMapping/>
  </p:clrMapOvr>
  <p:transition>
    <p:spli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Autofit/>
          </a:bodyPr>
          <a:lstStyle/>
          <a:p>
            <a:pPr algn="ctr"/>
            <a:r>
              <a:rPr lang="en-US" sz="2800" kern="0" dirty="0" err="1" smtClean="0">
                <a:solidFill>
                  <a:srgbClr val="272A35"/>
                </a:solidFill>
                <a:effectLst/>
                <a:latin typeface="Times New Roman" pitchFamily="18" charset="0"/>
                <a:cs typeface="Times New Roman" pitchFamily="18" charset="0"/>
                <a:sym typeface="Tinos"/>
              </a:rPr>
              <a:t>Dalam</a:t>
            </a:r>
            <a:r>
              <a:rPr lang="en-US" sz="2800" kern="0" dirty="0" smtClean="0">
                <a:solidFill>
                  <a:srgbClr val="272A35"/>
                </a:solidFill>
                <a:effectLst/>
                <a:latin typeface="Times New Roman" pitchFamily="18" charset="0"/>
                <a:cs typeface="Times New Roman" pitchFamily="18" charset="0"/>
                <a:sym typeface="Tinos"/>
              </a:rPr>
              <a:t> </a:t>
            </a:r>
            <a:r>
              <a:rPr lang="en-US" sz="2800" kern="0" dirty="0" err="1" smtClean="0">
                <a:solidFill>
                  <a:srgbClr val="272A35"/>
                </a:solidFill>
                <a:effectLst/>
                <a:latin typeface="Times New Roman" pitchFamily="18" charset="0"/>
                <a:cs typeface="Times New Roman" pitchFamily="18" charset="0"/>
                <a:sym typeface="Tinos"/>
              </a:rPr>
              <a:t>presentasi</a:t>
            </a:r>
            <a:r>
              <a:rPr lang="en-US" sz="2800" kern="0" dirty="0" smtClean="0">
                <a:solidFill>
                  <a:srgbClr val="272A35"/>
                </a:solidFill>
                <a:effectLst/>
                <a:latin typeface="Times New Roman" pitchFamily="18" charset="0"/>
                <a:cs typeface="Times New Roman" pitchFamily="18" charset="0"/>
                <a:sym typeface="Tinos"/>
              </a:rPr>
              <a:t> </a:t>
            </a:r>
            <a:r>
              <a:rPr lang="en-US" sz="2800" kern="0" dirty="0" err="1" smtClean="0">
                <a:solidFill>
                  <a:srgbClr val="272A35"/>
                </a:solidFill>
                <a:effectLst/>
                <a:latin typeface="Times New Roman" pitchFamily="18" charset="0"/>
                <a:cs typeface="Times New Roman" pitchFamily="18" charset="0"/>
                <a:sym typeface="Tinos"/>
              </a:rPr>
              <a:t>usulan</a:t>
            </a:r>
            <a:r>
              <a:rPr lang="en-US" sz="2800" kern="0" dirty="0" smtClean="0">
                <a:solidFill>
                  <a:srgbClr val="272A35"/>
                </a:solidFill>
                <a:effectLst/>
                <a:latin typeface="Times New Roman" pitchFamily="18" charset="0"/>
                <a:cs typeface="Times New Roman" pitchFamily="18" charset="0"/>
                <a:sym typeface="Tinos"/>
              </a:rPr>
              <a:t> </a:t>
            </a:r>
            <a:r>
              <a:rPr lang="en-US" sz="2800" kern="0" dirty="0" err="1" smtClean="0">
                <a:solidFill>
                  <a:srgbClr val="272A35"/>
                </a:solidFill>
                <a:effectLst/>
                <a:latin typeface="Times New Roman" pitchFamily="18" charset="0"/>
                <a:cs typeface="Times New Roman" pitchFamily="18" charset="0"/>
                <a:sym typeface="Tinos"/>
              </a:rPr>
              <a:t>penelitian</a:t>
            </a:r>
            <a:r>
              <a:rPr lang="en-US" sz="2800" kern="0" dirty="0" smtClean="0">
                <a:solidFill>
                  <a:srgbClr val="272A35"/>
                </a:solidFill>
                <a:effectLst/>
                <a:latin typeface="Times New Roman" pitchFamily="18" charset="0"/>
                <a:cs typeface="Times New Roman" pitchFamily="18" charset="0"/>
                <a:sym typeface="Tinos"/>
              </a:rPr>
              <a:t> </a:t>
            </a:r>
            <a:r>
              <a:rPr lang="en-US" sz="2800" kern="0" dirty="0" err="1" smtClean="0">
                <a:solidFill>
                  <a:srgbClr val="272A35"/>
                </a:solidFill>
                <a:effectLst/>
                <a:latin typeface="Times New Roman" pitchFamily="18" charset="0"/>
                <a:cs typeface="Times New Roman" pitchFamily="18" charset="0"/>
                <a:sym typeface="Tinos"/>
              </a:rPr>
              <a:t>ini</a:t>
            </a:r>
            <a:r>
              <a:rPr lang="en-US" sz="2800" kern="0" dirty="0" smtClean="0">
                <a:solidFill>
                  <a:srgbClr val="272A35"/>
                </a:solidFill>
                <a:effectLst/>
                <a:latin typeface="Times New Roman" pitchFamily="18" charset="0"/>
                <a:cs typeface="Times New Roman" pitchFamily="18" charset="0"/>
                <a:sym typeface="Tinos"/>
              </a:rPr>
              <a:t> yang </a:t>
            </a:r>
            <a:r>
              <a:rPr lang="en-US" sz="2800" kern="0" dirty="0" err="1" smtClean="0">
                <a:solidFill>
                  <a:srgbClr val="272A35"/>
                </a:solidFill>
                <a:effectLst/>
                <a:latin typeface="Times New Roman" pitchFamily="18" charset="0"/>
                <a:cs typeface="Times New Roman" pitchFamily="18" charset="0"/>
                <a:sym typeface="Tinos"/>
              </a:rPr>
              <a:t>akan</a:t>
            </a:r>
            <a:r>
              <a:rPr lang="en-US" sz="2800" kern="0" dirty="0" smtClean="0">
                <a:solidFill>
                  <a:srgbClr val="272A35"/>
                </a:solidFill>
                <a:effectLst/>
                <a:latin typeface="Times New Roman" pitchFamily="18" charset="0"/>
                <a:cs typeface="Times New Roman" pitchFamily="18" charset="0"/>
                <a:sym typeface="Tinos"/>
              </a:rPr>
              <a:t> </a:t>
            </a:r>
            <a:r>
              <a:rPr lang="en-US" sz="2800" kern="0" dirty="0" err="1" smtClean="0">
                <a:solidFill>
                  <a:srgbClr val="272A35"/>
                </a:solidFill>
                <a:effectLst/>
                <a:latin typeface="Times New Roman" pitchFamily="18" charset="0"/>
                <a:cs typeface="Times New Roman" pitchFamily="18" charset="0"/>
                <a:sym typeface="Tinos"/>
              </a:rPr>
              <a:t>saya</a:t>
            </a:r>
            <a:r>
              <a:rPr lang="en-US" sz="2800" kern="0" dirty="0" smtClean="0">
                <a:solidFill>
                  <a:srgbClr val="272A35"/>
                </a:solidFill>
                <a:effectLst/>
                <a:latin typeface="Times New Roman" pitchFamily="18" charset="0"/>
                <a:cs typeface="Times New Roman" pitchFamily="18" charset="0"/>
                <a:sym typeface="Tinos"/>
              </a:rPr>
              <a:t> </a:t>
            </a:r>
            <a:r>
              <a:rPr lang="en-US" sz="2800" kern="0" dirty="0" err="1" smtClean="0">
                <a:solidFill>
                  <a:srgbClr val="272A35"/>
                </a:solidFill>
                <a:effectLst/>
                <a:latin typeface="Times New Roman" pitchFamily="18" charset="0"/>
                <a:cs typeface="Times New Roman" pitchFamily="18" charset="0"/>
                <a:sym typeface="Tinos"/>
              </a:rPr>
              <a:t>bahas</a:t>
            </a:r>
            <a:r>
              <a:rPr lang="en-US" sz="2800" kern="0" dirty="0" smtClean="0">
                <a:solidFill>
                  <a:srgbClr val="272A35"/>
                </a:solidFill>
                <a:effectLst/>
                <a:latin typeface="Times New Roman" pitchFamily="18" charset="0"/>
                <a:cs typeface="Times New Roman" pitchFamily="18" charset="0"/>
                <a:sym typeface="Tinos"/>
              </a:rPr>
              <a:t> </a:t>
            </a:r>
            <a:r>
              <a:rPr lang="en-US" sz="2800" kern="0" dirty="0" err="1" smtClean="0">
                <a:solidFill>
                  <a:srgbClr val="272A35"/>
                </a:solidFill>
                <a:effectLst/>
                <a:latin typeface="Times New Roman" pitchFamily="18" charset="0"/>
                <a:cs typeface="Times New Roman" pitchFamily="18" charset="0"/>
                <a:sym typeface="Tinos"/>
              </a:rPr>
              <a:t>ada</a:t>
            </a:r>
            <a:r>
              <a:rPr lang="en-US" sz="2800" kern="0" dirty="0" smtClean="0">
                <a:solidFill>
                  <a:srgbClr val="272A35"/>
                </a:solidFill>
                <a:effectLst/>
                <a:latin typeface="Times New Roman" pitchFamily="18" charset="0"/>
                <a:cs typeface="Times New Roman" pitchFamily="18" charset="0"/>
                <a:sym typeface="Tinos"/>
              </a:rPr>
              <a:t> 5 point</a:t>
            </a:r>
            <a:endParaRPr lang="en-US" sz="2800" dirty="0">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435100" y="1524000"/>
          <a:ext cx="74041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63562"/>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dirty="0" err="1" smtClean="0">
                <a:solidFill>
                  <a:schemeClr val="tx1"/>
                </a:solidFill>
                <a:latin typeface="Times New Roman" pitchFamily="18" charset="0"/>
                <a:cs typeface="Times New Roman" pitchFamily="18" charset="0"/>
              </a:rPr>
              <a:t>Latar</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Belakang</a:t>
            </a:r>
            <a:endParaRPr lang="en-US" dirty="0">
              <a:solidFill>
                <a:schemeClr val="tx1"/>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8192234"/>
              </p:ext>
            </p:extLst>
          </p:nvPr>
        </p:nvGraphicFramePr>
        <p:xfrm>
          <a:off x="1435100" y="1219200"/>
          <a:ext cx="749935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9944870"/>
              </p:ext>
            </p:extLst>
          </p:nvPr>
        </p:nvGraphicFramePr>
        <p:xfrm>
          <a:off x="1435100" y="304800"/>
          <a:ext cx="77089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4191000" y="0"/>
            <a:ext cx="1524000" cy="1524000"/>
          </a:xfrm>
          <a:prstGeom prst="cloudCallou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2000" dirty="0" err="1" smtClean="0">
                <a:solidFill>
                  <a:schemeClr val="tx1"/>
                </a:solidFill>
                <a:latin typeface="Times New Roman" pitchFamily="18" charset="0"/>
                <a:cs typeface="Times New Roman" pitchFamily="18" charset="0"/>
              </a:rPr>
              <a:t>Kasus</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Posisi</a:t>
            </a:r>
            <a:endParaRPr lang="en-US" sz="2000" dirty="0">
              <a:solidFill>
                <a:schemeClr val="tx1"/>
              </a:solidFill>
              <a:latin typeface="Times New Roman" pitchFamily="18" charset="0"/>
              <a:cs typeface="Times New Roman" pitchFamily="18" charset="0"/>
            </a:endParaRPr>
          </a:p>
        </p:txBody>
      </p:sp>
      <p:sp>
        <p:nvSpPr>
          <p:cNvPr id="4" name="Horizontal Scroll 3"/>
          <p:cNvSpPr/>
          <p:nvPr/>
        </p:nvSpPr>
        <p:spPr>
          <a:xfrm>
            <a:off x="1295400" y="1143000"/>
            <a:ext cx="7467600" cy="5715000"/>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id-ID" sz="2000" dirty="0" smtClean="0">
                <a:latin typeface="Times New Roman" pitchFamily="18" charset="0"/>
                <a:cs typeface="Times New Roman" pitchFamily="18" charset="0"/>
              </a:rPr>
              <a:t>Berawal ketika saksi Panji (korban ) dengan 15 (lima belas) temannya mendatangi rumah terdakwa di  Majalengka dengan keperluan menagih hutang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proyek</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pembanguna</a:t>
            </a:r>
            <a:r>
              <a:rPr lang="en-US" sz="2000" dirty="0" smtClean="0">
                <a:latin typeface="Times New Roman" pitchFamily="18" charset="0"/>
                <a:cs typeface="Times New Roman" pitchFamily="18" charset="0"/>
              </a:rPr>
              <a:t> (SPBU)</a:t>
            </a:r>
            <a:r>
              <a:rPr lang="id-ID" sz="2000" dirty="0" smtClean="0">
                <a:latin typeface="Times New Roman" pitchFamily="18" charset="0"/>
                <a:cs typeface="Times New Roman" pitchFamily="18" charset="0"/>
              </a:rPr>
              <a:t>, namun saat itu terdakwa tidak berada di rumahnya dikarenakan sedang liburan bersama keluarga di bandung, dan saksi Panji bersama temannya hanya bertemu dengan teman terkdakwa kemudian  teman terdkwa menghubungi terdakwa dan menyampaikan perihal kedatangan saksi Panji bersama teman-temannya, setelah mendapat informasi teerdakwa menyuruh temannya agar panji (korban) dan temnanya menunggu terdakwa di ruko Taman Hana Sakura Cigasong dan terdakwa menyuruh  temsn – teman berjaga jaga deket ruko tsb</a:t>
            </a:r>
            <a:endParaRPr lang="en-US" sz="2000" dirty="0" smtClean="0">
              <a:latin typeface="Times New Roman" pitchFamily="18" charset="0"/>
              <a:cs typeface="Times New Roman" pitchFamily="18" charset="0"/>
            </a:endParaRPr>
          </a:p>
          <a:p>
            <a:pPr algn="ctr"/>
            <a:endParaRPr lang="en-US" dirty="0"/>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990600" y="0"/>
            <a:ext cx="8153400" cy="6858000"/>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2000" dirty="0" err="1" smtClean="0">
                <a:latin typeface="Times New Roman" pitchFamily="18" charset="0"/>
                <a:cs typeface="Times New Roman" pitchFamily="18" charset="0"/>
              </a:rPr>
              <a:t>Pada</a:t>
            </a:r>
            <a:r>
              <a:rPr lang="en-US" sz="2000" dirty="0" smtClean="0">
                <a:latin typeface="Times New Roman" pitchFamily="18" charset="0"/>
                <a:cs typeface="Times New Roman" pitchFamily="18" charset="0"/>
              </a:rPr>
              <a:t> jam </a:t>
            </a:r>
            <a:r>
              <a:rPr lang="id-ID" sz="2000" dirty="0" smtClean="0">
                <a:latin typeface="Times New Roman" pitchFamily="18" charset="0"/>
                <a:cs typeface="Times New Roman" pitchFamily="18" charset="0"/>
              </a:rPr>
              <a:t>23.30 wib </a:t>
            </a:r>
            <a:r>
              <a:rPr lang="en-US" sz="2000" dirty="0" err="1" smtClean="0">
                <a:latin typeface="Times New Roman" pitchFamily="18" charset="0"/>
                <a:cs typeface="Times New Roman" pitchFamily="18" charset="0"/>
              </a:rPr>
              <a:t>akhirnya</a:t>
            </a:r>
            <a:r>
              <a:rPr lang="id-ID" sz="2000" dirty="0" smtClean="0">
                <a:latin typeface="Times New Roman" pitchFamily="18" charset="0"/>
                <a:cs typeface="Times New Roman" pitchFamily="18" charset="0"/>
              </a:rPr>
              <a:t> terdakwa tiba di ruko Taman Hana Sakura Cigasong dan turun dari mobil </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namun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pada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saat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terdakwa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turun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telah</a:t>
            </a:r>
            <a:r>
              <a:rPr lang="id-ID" sz="2000" dirty="0" smtClean="0">
                <a:latin typeface="Times New Roman" pitchFamily="18" charset="0"/>
                <a:cs typeface="Times New Roman" pitchFamily="18" charset="0"/>
              </a:rPr>
              <a:t> terjadi perkelahian antara teman- teman saksi Panjit dan teman-teman terdakwa, </a:t>
            </a:r>
            <a:r>
              <a:rPr lang="en-US" sz="2000" dirty="0" err="1" smtClean="0">
                <a:latin typeface="Times New Roman" pitchFamily="18" charset="0"/>
                <a:cs typeface="Times New Roman" pitchFamily="18" charset="0"/>
              </a:rPr>
              <a:t>melihat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kejadian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terebut</a:t>
            </a:r>
            <a:r>
              <a:rPr lang="en-US" sz="2000"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 terdakwa menembakkan pistol yang dibawanya kearah atas sebanyak 1 (satu) kali sebagai peringatan sambil berkata ‘</a:t>
            </a:r>
            <a:r>
              <a:rPr lang="en-US" sz="2000" dirty="0" err="1" smtClean="0">
                <a:latin typeface="Times New Roman" pitchFamily="18" charset="0"/>
                <a:cs typeface="Times New Roman" pitchFamily="18" charset="0"/>
              </a:rPr>
              <a:t>sudah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diam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hentikan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perkelahiannya</a:t>
            </a:r>
            <a:r>
              <a:rPr lang="en-US" sz="2000"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 mendengar suara letusan pistol tersebut perkelahian antara teman-teman saksi Panji dan teman-teman terdakwa sempat berhenti, namun tidak lama kemudian terjadi perkelahian kembali hingga akhirnya terdakwa memberikan tembakan peringatan kearah atas yang ke-2 (dua) kalinya, mendengar suara letusan pistol yang kedua perkelahian antara teman-teman saksi Panji dan teman-teman terdakwa akhirnya berhenti, </a:t>
            </a:r>
            <a:endParaRPr lang="en-US" sz="2000" dirty="0">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1066800" y="0"/>
            <a:ext cx="8077200" cy="6858000"/>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id-ID" sz="2000" dirty="0" smtClean="0">
                <a:latin typeface="Times New Roman" pitchFamily="18" charset="0"/>
                <a:cs typeface="Times New Roman" pitchFamily="18" charset="0"/>
              </a:rPr>
              <a:t>selanjutnya terdakwa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menyuruh</a:t>
            </a:r>
            <a:r>
              <a:rPr lang="en-US" sz="2000" dirty="0" smtClean="0">
                <a:latin typeface="Times New Roman" pitchFamily="18" charset="0"/>
                <a:cs typeface="Times New Roman" pitchFamily="18" charset="0"/>
              </a:rPr>
              <a:t>  s</a:t>
            </a:r>
            <a:r>
              <a:rPr lang="id-ID" sz="2000" dirty="0" smtClean="0">
                <a:latin typeface="Times New Roman" pitchFamily="18" charset="0"/>
                <a:cs typeface="Times New Roman" pitchFamily="18" charset="0"/>
              </a:rPr>
              <a:t>aksi Udin  dan saksi Sholeh </a:t>
            </a:r>
            <a:r>
              <a:rPr lang="en-US" sz="2000" dirty="0" err="1" smtClean="0">
                <a:latin typeface="Times New Roman" pitchFamily="18" charset="0"/>
                <a:cs typeface="Times New Roman" pitchFamily="18" charset="0"/>
              </a:rPr>
              <a:t>untuk</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mencari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korban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panji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akhirnya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panji</a:t>
            </a:r>
            <a:r>
              <a:rPr lang="en-US" sz="2000" dirty="0" smtClean="0">
                <a:latin typeface="Times New Roman" pitchFamily="18" charset="0"/>
                <a:cs typeface="Times New Roman" pitchFamily="18" charset="0"/>
              </a:rPr>
              <a:t> di </a:t>
            </a:r>
            <a:r>
              <a:rPr lang="en-US" sz="2000" dirty="0" err="1" smtClean="0">
                <a:latin typeface="Times New Roman" pitchFamily="18" charset="0"/>
                <a:cs typeface="Times New Roman" pitchFamily="18" charset="0"/>
              </a:rPr>
              <a:t>temukan</a:t>
            </a:r>
            <a:r>
              <a:rPr lang="en-US" sz="2000" dirty="0" smtClean="0">
                <a:latin typeface="Times New Roman" pitchFamily="18" charset="0"/>
                <a:cs typeface="Times New Roman" pitchFamily="18" charset="0"/>
              </a:rPr>
              <a:t> di </a:t>
            </a:r>
            <a:r>
              <a:rPr lang="en-US" sz="2000" dirty="0" err="1" smtClean="0">
                <a:latin typeface="Times New Roman" pitchFamily="18" charset="0"/>
                <a:cs typeface="Times New Roman" pitchFamily="18" charset="0"/>
              </a:rPr>
              <a:t>dalam</a:t>
            </a:r>
            <a:r>
              <a:rPr lang="id-ID" sz="2000" dirty="0" smtClean="0">
                <a:latin typeface="Times New Roman" pitchFamily="18" charset="0"/>
                <a:cs typeface="Times New Roman" pitchFamily="18" charset="0"/>
              </a:rPr>
              <a:t> mobil mini cooper, selanjutnya saksi Udin menarik paksa tangan kiri saksi Panji yang saat itu sedang memasang sepatu dan pada saat itu saksi korban Panji  memberontak sehingga saksi Udin langsung mengempit atau menjepit bagian leher saksi korban Panji dengan kencang dengan menggunakan tangan kanan bersamaan dengan itu saksi Shol</a:t>
            </a:r>
            <a:r>
              <a:rPr lang="en-US" sz="2000" dirty="0" smtClean="0">
                <a:latin typeface="Times New Roman" pitchFamily="18" charset="0"/>
                <a:cs typeface="Times New Roman" pitchFamily="18" charset="0"/>
              </a:rPr>
              <a:t>eh</a:t>
            </a:r>
            <a:r>
              <a:rPr lang="id-ID" sz="2000" dirty="0" smtClean="0">
                <a:latin typeface="Times New Roman" pitchFamily="18" charset="0"/>
                <a:cs typeface="Times New Roman" pitchFamily="18" charset="0"/>
              </a:rPr>
              <a:t> langsung ikut mengempit atau menjepit leher saksi Panji dengan tangan sebelah kiri lalu dengan menggunakan tangan kanannya yang dalam keadaan mengepal memukul perut saksi korban Panji  sebanyak 2 (dua kali)</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990600" y="0"/>
            <a:ext cx="8153400" cy="6858000"/>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id-ID" sz="2000" dirty="0" smtClean="0">
                <a:latin typeface="Times New Roman" pitchFamily="18" charset="0"/>
                <a:cs typeface="Times New Roman" pitchFamily="18" charset="0"/>
              </a:rPr>
              <a:t>selanjutnya saksi Panji  dibawa dan dihadapkan kepada terdakwa yang saat itu masih memegang pistol di tangan kanannya, me</a:t>
            </a:r>
            <a:r>
              <a:rPr lang="en-US" sz="2000" dirty="0" err="1" smtClean="0">
                <a:latin typeface="Times New Roman" pitchFamily="18" charset="0"/>
                <a:cs typeface="Times New Roman" pitchFamily="18" charset="0"/>
              </a:rPr>
              <a:t>lihat</a:t>
            </a:r>
            <a:r>
              <a:rPr lang="id-ID" sz="2000" dirty="0" smtClean="0">
                <a:latin typeface="Times New Roman" pitchFamily="18" charset="0"/>
                <a:cs typeface="Times New Roman" pitchFamily="18" charset="0"/>
              </a:rPr>
              <a:t> terdakwa memegang pistol, saksi Panji merasa ketakutan dan ingin melarikan diri namun langsung ditarik kerah bajunya secara paksa oleh terdakwa kemudian saksi Panji membalikan badan dan langsung berusaha merebut pistol yang di pegang terdakwa hingga terjadi perebutan pistol antara saksi korban Panjit dan terdakwa, melihat hal tersebut saksi Handoyo yang saat itu berada di sisi kiri terdakwa berinisiatif membantu terdakwa dengan cara ikut merebut pistol tersebut agar tidak berhasil diambil oleh saksi korban Panji</a:t>
            </a:r>
            <a:r>
              <a:rPr lang="en-US" sz="2000"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sehingga terjadi perebutan (pergumulan) atau saling tarik menarik pistol antara saksi Panji, saksi Handoyo dan terdakwa hingga</a:t>
            </a:r>
            <a:r>
              <a:rPr lang="en-US" sz="2000"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akhirnya pistol tersebut meletus dan mengenai saksi Handoyo dan saksi Panji</a:t>
            </a:r>
            <a:r>
              <a:rPr lang="en-US" sz="2000" dirty="0" smtClean="0">
                <a:latin typeface="Times New Roman" pitchFamily="18" charset="0"/>
                <a:cs typeface="Times New Roman" pitchFamily="18" charset="0"/>
              </a:rPr>
              <a:t>.</a:t>
            </a:r>
          </a:p>
          <a:p>
            <a:pPr algn="just"/>
            <a:endParaRPr lang="en-US" sz="2000" dirty="0">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1066800" y="0"/>
            <a:ext cx="8077200" cy="6858000"/>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id-ID" sz="2400" dirty="0" smtClean="0">
                <a:latin typeface="Times New Roman" pitchFamily="18" charset="0"/>
                <a:cs typeface="Times New Roman" pitchFamily="18" charset="0"/>
              </a:rPr>
              <a:t>Akibat perbuatan terdakwa tersebut saksi korban Panji mengalami luka tembak di telapak tangan kiri sebagaimana diuraikan dalam </a:t>
            </a:r>
            <a:r>
              <a:rPr lang="id-ID" sz="2400" i="1" dirty="0" smtClean="0">
                <a:latin typeface="Times New Roman" pitchFamily="18" charset="0"/>
                <a:cs typeface="Times New Roman" pitchFamily="18" charset="0"/>
              </a:rPr>
              <a:t>Visum et Repertum</a:t>
            </a:r>
            <a:r>
              <a:rPr lang="id-ID" sz="2400" dirty="0" smtClean="0">
                <a:latin typeface="Times New Roman" pitchFamily="18" charset="0"/>
                <a:cs typeface="Times New Roman" pitchFamily="18" charset="0"/>
              </a:rPr>
              <a:t> Nomor : 357/2464/RSUD-Mjl tanggal 11 November 2019 yang dibuat dan ditanda tangani oleh dr. Anindito Andaru selaku dokter yang memeriksa pada R</a:t>
            </a:r>
            <a:r>
              <a:rPr lang="en-US" sz="2400" dirty="0" err="1" smtClean="0">
                <a:latin typeface="Times New Roman" pitchFamily="18" charset="0"/>
                <a:cs typeface="Times New Roman" pitchFamily="18" charset="0"/>
              </a:rPr>
              <a:t>umah</a:t>
            </a:r>
            <a:r>
              <a:rPr lang="en-US" sz="2400" dirty="0" smtClean="0">
                <a:latin typeface="Times New Roman" pitchFamily="18" charset="0"/>
                <a:cs typeface="Times New Roman" pitchFamily="18" charset="0"/>
              </a:rPr>
              <a:t> </a:t>
            </a:r>
            <a:r>
              <a:rPr lang="id-ID" sz="2400" dirty="0" smtClean="0">
                <a:latin typeface="Times New Roman" pitchFamily="18" charset="0"/>
                <a:cs typeface="Times New Roman" pitchFamily="18" charset="0"/>
              </a:rPr>
              <a:t>S</a:t>
            </a:r>
            <a:r>
              <a:rPr lang="en-US" sz="2400" dirty="0" err="1" smtClean="0">
                <a:latin typeface="Times New Roman" pitchFamily="18" charset="0"/>
                <a:cs typeface="Times New Roman" pitchFamily="18" charset="0"/>
              </a:rPr>
              <a:t>akit</a:t>
            </a:r>
            <a:r>
              <a:rPr lang="en-US" sz="2400" dirty="0" smtClean="0">
                <a:latin typeface="Times New Roman" pitchFamily="18" charset="0"/>
                <a:cs typeface="Times New Roman" pitchFamily="18" charset="0"/>
              </a:rPr>
              <a:t> </a:t>
            </a:r>
            <a:r>
              <a:rPr lang="id-ID" sz="2400" dirty="0" smtClean="0">
                <a:latin typeface="Times New Roman" pitchFamily="18" charset="0"/>
                <a:cs typeface="Times New Roman" pitchFamily="18" charset="0"/>
              </a:rPr>
              <a:t>U</a:t>
            </a:r>
            <a:r>
              <a:rPr lang="en-US" sz="2400" dirty="0" smtClean="0">
                <a:latin typeface="Times New Roman" pitchFamily="18" charset="0"/>
                <a:cs typeface="Times New Roman" pitchFamily="18" charset="0"/>
              </a:rPr>
              <a:t>mum </a:t>
            </a:r>
            <a:r>
              <a:rPr lang="id-ID" sz="2400" dirty="0" smtClean="0">
                <a:latin typeface="Times New Roman" pitchFamily="18" charset="0"/>
                <a:cs typeface="Times New Roman" pitchFamily="18" charset="0"/>
              </a:rPr>
              <a:t>D</a:t>
            </a:r>
            <a:r>
              <a:rPr lang="en-US" sz="2400" dirty="0" err="1" smtClean="0">
                <a:latin typeface="Times New Roman" pitchFamily="18" charset="0"/>
                <a:cs typeface="Times New Roman" pitchFamily="18" charset="0"/>
              </a:rPr>
              <a:t>aerah</a:t>
            </a:r>
            <a:r>
              <a:rPr lang="id-ID" sz="2400" dirty="0" smtClean="0">
                <a:latin typeface="Times New Roman" pitchFamily="18" charset="0"/>
                <a:cs typeface="Times New Roman" pitchFamily="18" charset="0"/>
              </a:rPr>
              <a:t> Majalengka dengan kesimpulan ditemukan luka tembak di telapak tangan kiri.  Perbuatan terdakwa sebagaimana diatur dan diancam pidana dalam Pasal 360 Ayat (2) </a:t>
            </a:r>
            <a:r>
              <a:rPr lang="en-US" sz="2400" dirty="0" err="1" smtClean="0">
                <a:latin typeface="Times New Roman" pitchFamily="18" charset="0"/>
                <a:cs typeface="Times New Roman" pitchFamily="18" charset="0"/>
              </a:rPr>
              <a:t>Kitab</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Undang</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Undang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Hukum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Pidana</a:t>
            </a:r>
            <a:r>
              <a:rPr lang="en-US" sz="2400" dirty="0" smtClean="0">
                <a:latin typeface="Times New Roman" pitchFamily="18" charset="0"/>
                <a:cs typeface="Times New Roman" pitchFamily="18" charset="0"/>
              </a:rPr>
              <a:t> (</a:t>
            </a:r>
            <a:r>
              <a:rPr lang="id-ID" sz="2400" dirty="0" smtClean="0">
                <a:latin typeface="Times New Roman" pitchFamily="18" charset="0"/>
                <a:cs typeface="Times New Roman" pitchFamily="18" charset="0"/>
              </a:rPr>
              <a:t>KUH</a:t>
            </a:r>
            <a:r>
              <a:rPr lang="en-US" sz="2400" dirty="0" smtClean="0">
                <a:latin typeface="Times New Roman" pitchFamily="18" charset="0"/>
                <a:cs typeface="Times New Roman" pitchFamily="18" charset="0"/>
              </a:rPr>
              <a:t>P).</a:t>
            </a:r>
          </a:p>
          <a:p>
            <a:pPr algn="ctr"/>
            <a:endParaRPr lang="en-US" dirty="0"/>
          </a:p>
        </p:txBody>
      </p:sp>
    </p:spTree>
  </p:cSld>
  <p:clrMapOvr>
    <a:masterClrMapping/>
  </p:clrMapOvr>
  <p:transition>
    <p:cover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400" dirty="0" err="1" smtClean="0">
                <a:solidFill>
                  <a:schemeClr val="tx1"/>
                </a:solidFill>
                <a:effectLst/>
                <a:latin typeface="Times New Roman" pitchFamily="18" charset="0"/>
                <a:cs typeface="Times New Roman" pitchFamily="18" charset="0"/>
              </a:rPr>
              <a:t>Permasalahan</a:t>
            </a:r>
            <a:r>
              <a:rPr lang="en-US" sz="4400" dirty="0" smtClean="0">
                <a:solidFill>
                  <a:schemeClr val="tx1"/>
                </a:solidFill>
                <a:effectLst/>
                <a:latin typeface="Times New Roman" pitchFamily="18" charset="0"/>
                <a:cs typeface="Times New Roman" pitchFamily="18" charset="0"/>
              </a:rPr>
              <a:t> </a:t>
            </a:r>
            <a:r>
              <a:rPr lang="en-US" sz="4400" dirty="0" err="1" smtClean="0">
                <a:solidFill>
                  <a:schemeClr val="tx1"/>
                </a:solidFill>
                <a:effectLst/>
                <a:latin typeface="Times New Roman" pitchFamily="18" charset="0"/>
                <a:cs typeface="Times New Roman" pitchFamily="18" charset="0"/>
              </a:rPr>
              <a:t>Hukum</a:t>
            </a:r>
            <a:endParaRPr lang="en-US" sz="4400" dirty="0">
              <a:solidFill>
                <a:schemeClr val="tx1"/>
              </a:solidFill>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03592" cy="792162"/>
          </a:xfrm>
        </p:spPr>
        <p:style>
          <a:lnRef idx="1">
            <a:schemeClr val="accent3"/>
          </a:lnRef>
          <a:fillRef idx="3">
            <a:schemeClr val="accent3"/>
          </a:fillRef>
          <a:effectRef idx="2">
            <a:schemeClr val="accent3"/>
          </a:effectRef>
          <a:fontRef idx="minor">
            <a:schemeClr val="lt1"/>
          </a:fontRef>
        </p:style>
        <p:txBody>
          <a:bodyPr>
            <a:normAutofit/>
          </a:bodyPr>
          <a:lstStyle/>
          <a:p>
            <a:pPr algn="ctr"/>
            <a:r>
              <a:rPr lang="en-US" sz="4400" dirty="0" err="1" smtClean="0">
                <a:solidFill>
                  <a:schemeClr val="tx1"/>
                </a:solidFill>
                <a:effectLst/>
                <a:latin typeface="Times New Roman" pitchFamily="18" charset="0"/>
                <a:cs typeface="Times New Roman" pitchFamily="18" charset="0"/>
              </a:rPr>
              <a:t>Teori-Teori</a:t>
            </a:r>
            <a:endParaRPr lang="en-US" sz="4400" dirty="0">
              <a:solidFill>
                <a:schemeClr val="tx1"/>
              </a:solidFill>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990600" y="1371600"/>
          <a:ext cx="8153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trips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1066800" y="304800"/>
          <a:ext cx="78613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066800" y="228600"/>
          <a:ext cx="79248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219200" y="381000"/>
          <a:ext cx="7772400" cy="647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eft-Right Arrow 1"/>
          <p:cNvSpPr/>
          <p:nvPr/>
        </p:nvSpPr>
        <p:spPr>
          <a:xfrm>
            <a:off x="2819400" y="0"/>
            <a:ext cx="4419600" cy="1066800"/>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err="1" smtClean="0">
                <a:latin typeface="Times New Roman" pitchFamily="18" charset="0"/>
                <a:cs typeface="Times New Roman" pitchFamily="18" charset="0"/>
              </a:rPr>
              <a:t>Alasan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Pengambilan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Judul</a:t>
            </a:r>
            <a:endParaRPr lang="en-US" sz="2400" dirty="0">
              <a:latin typeface="Times New Roman" pitchFamily="18" charset="0"/>
              <a:cs typeface="Times New Roman" pitchFamily="18" charset="0"/>
            </a:endParaRPr>
          </a:p>
        </p:txBody>
      </p:sp>
      <p:graphicFrame>
        <p:nvGraphicFramePr>
          <p:cNvPr id="3" name="Diagram 2"/>
          <p:cNvGraphicFramePr/>
          <p:nvPr/>
        </p:nvGraphicFramePr>
        <p:xfrm>
          <a:off x="1066800" y="1447800"/>
          <a:ext cx="7772400" cy="515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75566" y="1219200"/>
            <a:ext cx="7716033" cy="243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457200" algn="just">
              <a:spcAft>
                <a:spcPts val="800"/>
              </a:spcAft>
            </a:pPr>
            <a:r>
              <a:rPr lang="id-ID" sz="1600" dirty="0">
                <a:solidFill>
                  <a:schemeClr val="bg1"/>
                </a:solidFill>
                <a:latin typeface="Times New Roman"/>
                <a:ea typeface="Times New Roman"/>
                <a:cs typeface="Times New Roman"/>
              </a:rPr>
              <a:t>Majelis Hakim Pengadilan Negeri Majalengka di dalam Putusannya Menyatakan Terdakwa  Irfan Nur Alam, SH., MH Bin H. Karna Sobahi telah terbukti secara sah dan meyakinkan bersalah melakukan tindak pidana karena kealpaannya menyebabkan orang lain luka sedemikian rupa sehingga orang itu menjadi sakit sementara.</a:t>
            </a:r>
            <a:endParaRPr lang="en-US" sz="1600" dirty="0">
              <a:solidFill>
                <a:schemeClr val="bg1"/>
              </a:solidFill>
              <a:latin typeface="Calibri"/>
              <a:ea typeface="Times New Roman"/>
              <a:cs typeface="Times New Roman"/>
            </a:endParaRPr>
          </a:p>
          <a:p>
            <a:pPr lvl="0" indent="457200" algn="just">
              <a:spcAft>
                <a:spcPts val="800"/>
              </a:spcAft>
            </a:pPr>
            <a:r>
              <a:rPr lang="en-US" sz="1600" dirty="0">
                <a:solidFill>
                  <a:schemeClr val="bg1"/>
                </a:solidFill>
                <a:latin typeface="Times New Roman"/>
                <a:ea typeface="Times New Roman"/>
                <a:cs typeface="Times New Roman"/>
              </a:rPr>
              <a:t> </a:t>
            </a:r>
            <a:r>
              <a:rPr lang="id-ID" sz="1600" dirty="0">
                <a:solidFill>
                  <a:schemeClr val="bg1"/>
                </a:solidFill>
                <a:latin typeface="Times New Roman"/>
                <a:ea typeface="Times New Roman"/>
                <a:cs typeface="Times New Roman"/>
              </a:rPr>
              <a:t>Menjatuhkan pidana terhadap Terdakwa  oleh karena itu dengan pidana penjara selama 1(satu) bulan dan 15 (lima belas) hari.</a:t>
            </a:r>
            <a:r>
              <a:rPr lang="en-US" sz="1600" dirty="0">
                <a:solidFill>
                  <a:schemeClr val="bg1"/>
                </a:solidFill>
                <a:latin typeface="Times New Roman"/>
                <a:ea typeface="Times New Roman"/>
                <a:cs typeface="Times New Roman"/>
              </a:rPr>
              <a:t> Dan  </a:t>
            </a:r>
            <a:r>
              <a:rPr lang="id-ID" sz="1600" dirty="0">
                <a:solidFill>
                  <a:schemeClr val="bg1"/>
                </a:solidFill>
                <a:latin typeface="Times New Roman"/>
                <a:ea typeface="Times New Roman"/>
                <a:cs typeface="Times New Roman"/>
              </a:rPr>
              <a:t>Menjatuhkan  pidana  tambahan  berupa  Pencabutan  Ijin  Kepemilikan Senjata jenis Pistol merk MLX-XVI-SR, caliber 9mm, No</a:t>
            </a:r>
            <a:r>
              <a:rPr lang="en-US" sz="1600" dirty="0" err="1">
                <a:solidFill>
                  <a:schemeClr val="bg1"/>
                </a:solidFill>
                <a:latin typeface="Times New Roman"/>
                <a:ea typeface="Times New Roman"/>
                <a:cs typeface="Times New Roman"/>
              </a:rPr>
              <a:t>mor</a:t>
            </a:r>
            <a:r>
              <a:rPr lang="en-US" sz="1600" dirty="0">
                <a:solidFill>
                  <a:schemeClr val="bg1"/>
                </a:solidFill>
                <a:latin typeface="Times New Roman"/>
                <a:ea typeface="Times New Roman"/>
                <a:cs typeface="Times New Roman"/>
              </a:rPr>
              <a:t> </a:t>
            </a:r>
            <a:r>
              <a:rPr lang="id-ID" sz="1600" dirty="0">
                <a:solidFill>
                  <a:schemeClr val="bg1"/>
                </a:solidFill>
                <a:latin typeface="Times New Roman"/>
                <a:ea typeface="Times New Roman"/>
                <a:cs typeface="Times New Roman"/>
              </a:rPr>
              <a:t>SenjataK.4266, Rek.Kapolda Jabar Nomor B/690/XI/2017/DIT INTELKAM an. I</a:t>
            </a:r>
            <a:r>
              <a:rPr lang="en-US" sz="1600" dirty="0" err="1">
                <a:solidFill>
                  <a:schemeClr val="bg1"/>
                </a:solidFill>
                <a:latin typeface="Times New Roman"/>
                <a:ea typeface="Times New Roman"/>
                <a:cs typeface="Times New Roman"/>
              </a:rPr>
              <a:t>rfan</a:t>
            </a:r>
            <a:r>
              <a:rPr lang="en-US" sz="1600" dirty="0">
                <a:solidFill>
                  <a:schemeClr val="bg1"/>
                </a:solidFill>
                <a:latin typeface="Times New Roman"/>
                <a:ea typeface="Times New Roman"/>
                <a:cs typeface="Times New Roman"/>
              </a:rPr>
              <a:t> </a:t>
            </a:r>
            <a:r>
              <a:rPr lang="en-US" sz="1600" dirty="0" err="1">
                <a:solidFill>
                  <a:schemeClr val="bg1"/>
                </a:solidFill>
                <a:latin typeface="Times New Roman"/>
                <a:ea typeface="Times New Roman"/>
                <a:cs typeface="Times New Roman"/>
              </a:rPr>
              <a:t>Nur</a:t>
            </a:r>
            <a:r>
              <a:rPr lang="en-US" sz="1600" dirty="0">
                <a:solidFill>
                  <a:schemeClr val="bg1"/>
                </a:solidFill>
                <a:latin typeface="Times New Roman"/>
                <a:ea typeface="Times New Roman"/>
                <a:cs typeface="Times New Roman"/>
              </a:rPr>
              <a:t> </a:t>
            </a:r>
            <a:r>
              <a:rPr lang="en-US" sz="1600" dirty="0" err="1">
                <a:solidFill>
                  <a:schemeClr val="bg1"/>
                </a:solidFill>
                <a:latin typeface="Times New Roman"/>
                <a:ea typeface="Times New Roman"/>
                <a:cs typeface="Times New Roman"/>
              </a:rPr>
              <a:t>Alam</a:t>
            </a:r>
            <a:r>
              <a:rPr lang="en-US" sz="1600" dirty="0">
                <a:solidFill>
                  <a:schemeClr val="bg1"/>
                </a:solidFill>
                <a:latin typeface="Times New Roman"/>
                <a:ea typeface="Times New Roman"/>
                <a:cs typeface="Times New Roman"/>
              </a:rPr>
              <a:t> </a:t>
            </a:r>
            <a:r>
              <a:rPr lang="id-ID" sz="1600" dirty="0">
                <a:solidFill>
                  <a:schemeClr val="bg1"/>
                </a:solidFill>
                <a:latin typeface="Times New Roman"/>
                <a:ea typeface="Times New Roman"/>
                <a:cs typeface="Times New Roman"/>
              </a:rPr>
              <a:t> dan Kartu Pas Nomo</a:t>
            </a:r>
            <a:r>
              <a:rPr lang="en-US" sz="1600" dirty="0">
                <a:solidFill>
                  <a:schemeClr val="bg1"/>
                </a:solidFill>
                <a:latin typeface="Times New Roman"/>
                <a:ea typeface="Times New Roman"/>
                <a:cs typeface="Times New Roman"/>
              </a:rPr>
              <a:t>r </a:t>
            </a:r>
            <a:r>
              <a:rPr lang="id-ID" sz="1600" dirty="0">
                <a:solidFill>
                  <a:schemeClr val="bg1"/>
                </a:solidFill>
                <a:latin typeface="Times New Roman"/>
                <a:ea typeface="Times New Roman"/>
                <a:cs typeface="Times New Roman"/>
              </a:rPr>
              <a:t>SIPSPK/3101-E/XII/2018 a.n I</a:t>
            </a:r>
            <a:r>
              <a:rPr lang="en-US" sz="1600" dirty="0" err="1">
                <a:solidFill>
                  <a:schemeClr val="bg1"/>
                </a:solidFill>
                <a:latin typeface="Times New Roman"/>
                <a:ea typeface="Times New Roman"/>
                <a:cs typeface="Times New Roman"/>
              </a:rPr>
              <a:t>rfan</a:t>
            </a:r>
            <a:r>
              <a:rPr lang="en-US" sz="1600" dirty="0">
                <a:solidFill>
                  <a:schemeClr val="bg1"/>
                </a:solidFill>
                <a:latin typeface="Times New Roman"/>
                <a:ea typeface="Times New Roman"/>
                <a:cs typeface="Times New Roman"/>
              </a:rPr>
              <a:t> </a:t>
            </a:r>
            <a:r>
              <a:rPr lang="en-US" sz="1600" dirty="0" err="1">
                <a:solidFill>
                  <a:schemeClr val="bg1"/>
                </a:solidFill>
                <a:latin typeface="Times New Roman"/>
                <a:ea typeface="Times New Roman"/>
                <a:cs typeface="Times New Roman"/>
              </a:rPr>
              <a:t>Nur</a:t>
            </a:r>
            <a:r>
              <a:rPr lang="en-US" sz="1600" dirty="0">
                <a:solidFill>
                  <a:schemeClr val="bg1"/>
                </a:solidFill>
                <a:latin typeface="Times New Roman"/>
                <a:ea typeface="Times New Roman"/>
                <a:cs typeface="Times New Roman"/>
              </a:rPr>
              <a:t> </a:t>
            </a:r>
            <a:r>
              <a:rPr lang="en-US" sz="1600" dirty="0" err="1">
                <a:solidFill>
                  <a:schemeClr val="bg1"/>
                </a:solidFill>
                <a:latin typeface="Times New Roman"/>
                <a:ea typeface="Times New Roman"/>
                <a:cs typeface="Times New Roman"/>
              </a:rPr>
              <a:t>Alam</a:t>
            </a:r>
            <a:r>
              <a:rPr lang="en-US" sz="1600" dirty="0">
                <a:solidFill>
                  <a:schemeClr val="bg1"/>
                </a:solidFill>
                <a:latin typeface="Times New Roman"/>
                <a:ea typeface="Times New Roman"/>
                <a:cs typeface="Times New Roman"/>
              </a:rPr>
              <a:t>    </a:t>
            </a:r>
            <a:endParaRPr lang="en-US" sz="1600" dirty="0">
              <a:solidFill>
                <a:schemeClr val="bg1"/>
              </a:solidFill>
              <a:latin typeface="Calibri"/>
              <a:ea typeface="Times New Roman"/>
              <a:cs typeface="Times New Roman"/>
            </a:endParaRPr>
          </a:p>
        </p:txBody>
      </p:sp>
      <p:sp>
        <p:nvSpPr>
          <p:cNvPr id="6" name="Rounded Rectangle 5"/>
          <p:cNvSpPr/>
          <p:nvPr/>
        </p:nvSpPr>
        <p:spPr>
          <a:xfrm>
            <a:off x="914400" y="3733800"/>
            <a:ext cx="82296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just">
              <a:spcAft>
                <a:spcPts val="800"/>
              </a:spcAft>
            </a:pPr>
            <a:r>
              <a:rPr lang="id-ID" sz="1600" dirty="0">
                <a:latin typeface="Times New Roman"/>
                <a:ea typeface="Times New Roman"/>
                <a:cs typeface="Times New Roman"/>
              </a:rPr>
              <a:t>Menetapkan masa penahanan yang telah dijalani terdakwa dikurangkan seluruhnya dari pidana yang dijatuhkan. Menetapkan terdakwa tetap berada dalam tahanan. Menetapkan barang bukti berupa  1 (satu) pucuk senjata jenis pistol merk MLX-XVI-SR, caliber 9 MM, No</a:t>
            </a:r>
            <a:r>
              <a:rPr lang="en-US" sz="1600" dirty="0" err="1">
                <a:latin typeface="Times New Roman"/>
                <a:ea typeface="Times New Roman"/>
                <a:cs typeface="Times New Roman"/>
              </a:rPr>
              <a:t>mor</a:t>
            </a:r>
            <a:r>
              <a:rPr lang="en-US" sz="1600" dirty="0">
                <a:latin typeface="Times New Roman"/>
                <a:ea typeface="Times New Roman"/>
                <a:cs typeface="Times New Roman"/>
              </a:rPr>
              <a:t> </a:t>
            </a:r>
            <a:r>
              <a:rPr lang="id-ID" sz="1600" dirty="0">
                <a:latin typeface="Times New Roman"/>
                <a:ea typeface="Times New Roman"/>
                <a:cs typeface="Times New Roman"/>
              </a:rPr>
              <a:t> Senjata  K.4266, Rek. Kapolda  JABAR, Nomor  B/690/XI/2017/DIT INTELKAM, N</a:t>
            </a:r>
            <a:r>
              <a:rPr lang="en-US" sz="1600" dirty="0" err="1">
                <a:latin typeface="Times New Roman"/>
                <a:ea typeface="Times New Roman"/>
                <a:cs typeface="Times New Roman"/>
              </a:rPr>
              <a:t>omor</a:t>
            </a:r>
            <a:r>
              <a:rPr lang="id-ID" sz="1600" dirty="0">
                <a:latin typeface="Times New Roman"/>
                <a:ea typeface="Times New Roman"/>
                <a:cs typeface="Times New Roman"/>
              </a:rPr>
              <a:t> Buku Pas  BPSPK/3101-B/I/2018, berikut Magazen 6 (enam) butir peluru karet (Rubber ball) caliber 9 MM Merk Agung Indonesi</a:t>
            </a:r>
            <a:r>
              <a:rPr lang="en-US" sz="1600" dirty="0">
                <a:latin typeface="Times New Roman"/>
                <a:ea typeface="Times New Roman"/>
                <a:cs typeface="Times New Roman"/>
              </a:rPr>
              <a:t>a </a:t>
            </a:r>
            <a:r>
              <a:rPr lang="id-ID" sz="1600" dirty="0">
                <a:latin typeface="Times New Roman"/>
                <a:ea typeface="Times New Roman"/>
                <a:cs typeface="Times New Roman"/>
              </a:rPr>
              <a:t>MU9-BK Buku pemilikan Senjata peluru karet No</a:t>
            </a:r>
            <a:r>
              <a:rPr lang="en-US" sz="1600" dirty="0" err="1">
                <a:latin typeface="Times New Roman"/>
                <a:ea typeface="Times New Roman"/>
                <a:cs typeface="Times New Roman"/>
              </a:rPr>
              <a:t>mor</a:t>
            </a:r>
            <a:r>
              <a:rPr lang="en-US" sz="1600" dirty="0">
                <a:latin typeface="Times New Roman"/>
                <a:ea typeface="Times New Roman"/>
                <a:cs typeface="Times New Roman"/>
              </a:rPr>
              <a:t> </a:t>
            </a:r>
            <a:r>
              <a:rPr lang="id-ID" sz="1600" dirty="0">
                <a:latin typeface="Times New Roman"/>
                <a:ea typeface="Times New Roman"/>
                <a:cs typeface="Times New Roman"/>
              </a:rPr>
              <a:t>Pol BPSPK/3101.b/1/2018 an. I</a:t>
            </a:r>
            <a:r>
              <a:rPr lang="en-US" sz="1600" dirty="0" err="1">
                <a:latin typeface="Times New Roman"/>
                <a:ea typeface="Times New Roman"/>
                <a:cs typeface="Times New Roman"/>
              </a:rPr>
              <a:t>rfan</a:t>
            </a:r>
            <a:r>
              <a:rPr lang="en-US" sz="1600" dirty="0">
                <a:latin typeface="Times New Roman"/>
                <a:ea typeface="Times New Roman"/>
                <a:cs typeface="Times New Roman"/>
              </a:rPr>
              <a:t> </a:t>
            </a:r>
            <a:r>
              <a:rPr lang="en-US" sz="1600" dirty="0" err="1">
                <a:latin typeface="Times New Roman"/>
                <a:ea typeface="Times New Roman"/>
                <a:cs typeface="Times New Roman"/>
              </a:rPr>
              <a:t>Nur</a:t>
            </a:r>
            <a:r>
              <a:rPr lang="en-US" sz="1600" dirty="0">
                <a:latin typeface="Times New Roman"/>
                <a:ea typeface="Times New Roman"/>
                <a:cs typeface="Times New Roman"/>
              </a:rPr>
              <a:t> </a:t>
            </a:r>
            <a:r>
              <a:rPr lang="en-US" sz="1600" dirty="0" err="1">
                <a:latin typeface="Times New Roman"/>
                <a:ea typeface="Times New Roman"/>
                <a:cs typeface="Times New Roman"/>
              </a:rPr>
              <a:t>Alam</a:t>
            </a:r>
            <a:r>
              <a:rPr lang="en-US" sz="1600" dirty="0">
                <a:latin typeface="Times New Roman"/>
                <a:ea typeface="Times New Roman"/>
                <a:cs typeface="Times New Roman"/>
              </a:rPr>
              <a:t>  </a:t>
            </a:r>
            <a:r>
              <a:rPr lang="id-ID" sz="1600" dirty="0">
                <a:latin typeface="Times New Roman"/>
                <a:ea typeface="Times New Roman"/>
                <a:cs typeface="Times New Roman"/>
              </a:rPr>
              <a:t>	Kartu Pas Nomor SIPSPK/3101-E/I/2018  an. I</a:t>
            </a:r>
            <a:r>
              <a:rPr lang="en-US" sz="1600" dirty="0" err="1">
                <a:latin typeface="Times New Roman"/>
                <a:ea typeface="Times New Roman"/>
                <a:cs typeface="Times New Roman"/>
              </a:rPr>
              <a:t>rfan</a:t>
            </a:r>
            <a:r>
              <a:rPr lang="en-US" sz="1600" dirty="0">
                <a:latin typeface="Times New Roman"/>
                <a:ea typeface="Times New Roman"/>
                <a:cs typeface="Times New Roman"/>
              </a:rPr>
              <a:t> </a:t>
            </a:r>
            <a:r>
              <a:rPr lang="en-US" sz="1600" dirty="0" err="1">
                <a:latin typeface="Times New Roman"/>
                <a:ea typeface="Times New Roman"/>
                <a:cs typeface="Times New Roman"/>
              </a:rPr>
              <a:t>Nur</a:t>
            </a:r>
            <a:r>
              <a:rPr lang="en-US" sz="1600" dirty="0">
                <a:latin typeface="Times New Roman"/>
                <a:ea typeface="Times New Roman"/>
                <a:cs typeface="Times New Roman"/>
              </a:rPr>
              <a:t> </a:t>
            </a:r>
            <a:r>
              <a:rPr lang="en-US" sz="1600" dirty="0" err="1">
                <a:latin typeface="Times New Roman"/>
                <a:ea typeface="Times New Roman"/>
                <a:cs typeface="Times New Roman"/>
              </a:rPr>
              <a:t>Alam</a:t>
            </a:r>
            <a:r>
              <a:rPr lang="en-US" sz="1600" dirty="0">
                <a:latin typeface="Times New Roman"/>
                <a:ea typeface="Times New Roman"/>
                <a:cs typeface="Times New Roman"/>
              </a:rPr>
              <a:t>  </a:t>
            </a:r>
            <a:r>
              <a:rPr lang="id-ID" sz="1600" dirty="0">
                <a:latin typeface="Times New Roman"/>
                <a:ea typeface="Times New Roman"/>
                <a:cs typeface="Times New Roman"/>
              </a:rPr>
              <a:t>Kartu Pas Nomor  SIPSPK/3101-E/XII/2018 an. I</a:t>
            </a:r>
            <a:r>
              <a:rPr lang="en-US" sz="1600" dirty="0" err="1">
                <a:latin typeface="Times New Roman"/>
                <a:ea typeface="Times New Roman"/>
                <a:cs typeface="Times New Roman"/>
              </a:rPr>
              <a:t>rfan</a:t>
            </a:r>
            <a:r>
              <a:rPr lang="en-US" sz="1600" dirty="0">
                <a:latin typeface="Times New Roman"/>
                <a:ea typeface="Times New Roman"/>
                <a:cs typeface="Times New Roman"/>
              </a:rPr>
              <a:t> </a:t>
            </a:r>
            <a:r>
              <a:rPr lang="en-US" sz="1600" dirty="0" err="1">
                <a:latin typeface="Times New Roman"/>
                <a:ea typeface="Times New Roman"/>
                <a:cs typeface="Times New Roman"/>
              </a:rPr>
              <a:t>Nur</a:t>
            </a:r>
            <a:r>
              <a:rPr lang="en-US" sz="1600" dirty="0">
                <a:latin typeface="Times New Roman"/>
                <a:ea typeface="Times New Roman"/>
                <a:cs typeface="Times New Roman"/>
              </a:rPr>
              <a:t> </a:t>
            </a:r>
            <a:r>
              <a:rPr lang="en-US" sz="1600" dirty="0" err="1">
                <a:latin typeface="Times New Roman"/>
                <a:ea typeface="Times New Roman"/>
                <a:cs typeface="Times New Roman"/>
              </a:rPr>
              <a:t>Alam</a:t>
            </a:r>
            <a:r>
              <a:rPr lang="en-US" sz="1600" dirty="0">
                <a:latin typeface="Times New Roman"/>
                <a:ea typeface="Times New Roman"/>
                <a:cs typeface="Times New Roman"/>
              </a:rPr>
              <a:t>  </a:t>
            </a:r>
            <a:r>
              <a:rPr lang="id-ID" sz="1600" dirty="0">
                <a:latin typeface="Times New Roman"/>
                <a:ea typeface="Times New Roman"/>
                <a:cs typeface="Times New Roman"/>
              </a:rPr>
              <a:t>Dirampas untuk Dimusnahkan. Membebankan Terdakwa untuk membayar biaya perkara sebesar Rp. 5.000,00 (lima ribu rupiah).		</a:t>
            </a:r>
            <a:endParaRPr lang="en-US" sz="1600" dirty="0">
              <a:effectLst/>
              <a:latin typeface="Calibri"/>
              <a:ea typeface="Times New Roman"/>
              <a:cs typeface="Times New Roman"/>
            </a:endParaRPr>
          </a:p>
        </p:txBody>
      </p:sp>
      <p:sp>
        <p:nvSpPr>
          <p:cNvPr id="7" name="Rounded Rectangle 6"/>
          <p:cNvSpPr/>
          <p:nvPr/>
        </p:nvSpPr>
        <p:spPr>
          <a:xfrm>
            <a:off x="2030260" y="-66805"/>
            <a:ext cx="6248400" cy="762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just">
              <a:spcAft>
                <a:spcPts val="800"/>
              </a:spcAft>
            </a:pPr>
            <a:r>
              <a:rPr lang="en-US" b="1" dirty="0">
                <a:latin typeface="Times New Roman"/>
                <a:ea typeface="Times New Roman"/>
                <a:cs typeface="Times New Roman"/>
              </a:rPr>
              <a:t>A.</a:t>
            </a:r>
            <a:r>
              <a:rPr lang="id-ID" b="1" dirty="0">
                <a:latin typeface="Times New Roman"/>
                <a:ea typeface="Times New Roman"/>
                <a:cs typeface="Times New Roman"/>
              </a:rPr>
              <a:t>Ringkasan Putusan Pengadilan Negeri Majalengka Nomor 241/Pid.B/2019/PN Mjl</a:t>
            </a:r>
            <a:endParaRPr lang="en-US" sz="1600" dirty="0">
              <a:effectLst/>
              <a:latin typeface="Calibri"/>
              <a:ea typeface="Times New Roman"/>
              <a:cs typeface="Times New Roman"/>
            </a:endParaRPr>
          </a:p>
        </p:txBody>
      </p:sp>
      <p:sp>
        <p:nvSpPr>
          <p:cNvPr id="9" name="Down Arrow 8"/>
          <p:cNvSpPr/>
          <p:nvPr/>
        </p:nvSpPr>
        <p:spPr>
          <a:xfrm>
            <a:off x="5014512" y="695195"/>
            <a:ext cx="471887" cy="575153"/>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8690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09800" y="152400"/>
            <a:ext cx="5562600" cy="18288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342900" marR="0" lvl="0" indent="-342900">
              <a:lnSpc>
                <a:spcPct val="200000"/>
              </a:lnSpc>
              <a:spcBef>
                <a:spcPts val="0"/>
              </a:spcBef>
              <a:spcAft>
                <a:spcPts val="1000"/>
              </a:spcAft>
              <a:buFont typeface="+mj-lt"/>
              <a:buAutoNum type="alphaUcPeriod" startAt="2"/>
            </a:pPr>
            <a:r>
              <a:rPr lang="en-US" b="1" dirty="0" err="1">
                <a:latin typeface="Times New Roman"/>
                <a:ea typeface="Calibri"/>
                <a:cs typeface="Times New Roman"/>
              </a:rPr>
              <a:t>Pertimbangan</a:t>
            </a:r>
            <a:r>
              <a:rPr lang="en-US" b="1" dirty="0">
                <a:latin typeface="Times New Roman"/>
                <a:ea typeface="Calibri"/>
                <a:cs typeface="Times New Roman"/>
              </a:rPr>
              <a:t> </a:t>
            </a:r>
            <a:r>
              <a:rPr lang="en-US" b="1" dirty="0" err="1">
                <a:latin typeface="Times New Roman"/>
                <a:ea typeface="Calibri"/>
                <a:cs typeface="Times New Roman"/>
              </a:rPr>
              <a:t>Hukum</a:t>
            </a:r>
            <a:r>
              <a:rPr lang="en-US" b="1" dirty="0">
                <a:latin typeface="Times New Roman"/>
                <a:ea typeface="Calibri"/>
                <a:cs typeface="Times New Roman"/>
              </a:rPr>
              <a:t> </a:t>
            </a:r>
            <a:endParaRPr lang="en-US" b="1" dirty="0" smtClean="0">
              <a:latin typeface="Times New Roman"/>
              <a:ea typeface="Calibri"/>
              <a:cs typeface="Times New Roman"/>
            </a:endParaRPr>
          </a:p>
          <a:p>
            <a:pPr marR="0" lvl="0">
              <a:spcBef>
                <a:spcPts val="0"/>
              </a:spcBef>
              <a:spcAft>
                <a:spcPts val="1000"/>
              </a:spcAft>
            </a:pPr>
            <a:r>
              <a:rPr lang="en-US" dirty="0" err="1">
                <a:latin typeface="Times New Roman"/>
                <a:ea typeface="Times New Roman"/>
              </a:rPr>
              <a:t>Majelis</a:t>
            </a:r>
            <a:r>
              <a:rPr lang="en-US" dirty="0">
                <a:latin typeface="Times New Roman"/>
                <a:ea typeface="Times New Roman"/>
              </a:rPr>
              <a:t> Hakim </a:t>
            </a:r>
            <a:r>
              <a:rPr lang="en-US" dirty="0" err="1">
                <a:latin typeface="Times New Roman"/>
                <a:ea typeface="Times New Roman"/>
              </a:rPr>
              <a:t>Pengadilan</a:t>
            </a:r>
            <a:r>
              <a:rPr lang="en-US" dirty="0">
                <a:latin typeface="Times New Roman"/>
                <a:ea typeface="Times New Roman"/>
              </a:rPr>
              <a:t> </a:t>
            </a:r>
            <a:r>
              <a:rPr lang="en-US" dirty="0" err="1">
                <a:latin typeface="Times New Roman"/>
                <a:ea typeface="Times New Roman"/>
              </a:rPr>
              <a:t>Negeri</a:t>
            </a:r>
            <a:r>
              <a:rPr lang="en-US" dirty="0">
                <a:latin typeface="Times New Roman"/>
                <a:ea typeface="Times New Roman"/>
              </a:rPr>
              <a:t> </a:t>
            </a:r>
            <a:r>
              <a:rPr lang="en-US" dirty="0" err="1">
                <a:latin typeface="Times New Roman"/>
                <a:ea typeface="Times New Roman"/>
              </a:rPr>
              <a:t>Majalengka</a:t>
            </a:r>
            <a:r>
              <a:rPr lang="en-US" dirty="0">
                <a:latin typeface="Times New Roman"/>
                <a:ea typeface="Times New Roman"/>
              </a:rPr>
              <a:t> di </a:t>
            </a:r>
            <a:r>
              <a:rPr lang="en-US" dirty="0" err="1">
                <a:latin typeface="Times New Roman"/>
                <a:ea typeface="Times New Roman"/>
              </a:rPr>
              <a:t>dalam</a:t>
            </a:r>
            <a:r>
              <a:rPr lang="en-US" dirty="0">
                <a:latin typeface="Times New Roman"/>
                <a:ea typeface="Times New Roman"/>
              </a:rPr>
              <a:t> </a:t>
            </a:r>
            <a:r>
              <a:rPr lang="en-US" dirty="0" err="1">
                <a:latin typeface="Times New Roman"/>
                <a:ea typeface="Times New Roman"/>
              </a:rPr>
              <a:t>Pertimbangan</a:t>
            </a:r>
            <a:r>
              <a:rPr lang="en-US" dirty="0">
                <a:latin typeface="Times New Roman"/>
                <a:ea typeface="Times New Roman"/>
              </a:rPr>
              <a:t> </a:t>
            </a:r>
            <a:r>
              <a:rPr lang="en-US" dirty="0" err="1">
                <a:latin typeface="Times New Roman"/>
                <a:ea typeface="Times New Roman"/>
              </a:rPr>
              <a:t>Hukumnya</a:t>
            </a:r>
            <a:r>
              <a:rPr lang="en-US" dirty="0">
                <a:latin typeface="Times New Roman"/>
                <a:ea typeface="Times New Roman"/>
              </a:rPr>
              <a:t> </a:t>
            </a:r>
            <a:r>
              <a:rPr lang="en-US" dirty="0" err="1">
                <a:latin typeface="Times New Roman"/>
                <a:ea typeface="Times New Roman"/>
              </a:rPr>
              <a:t>menyatakan</a:t>
            </a:r>
            <a:r>
              <a:rPr lang="en-US" dirty="0">
                <a:latin typeface="Times New Roman"/>
                <a:ea typeface="Times New Roman"/>
              </a:rPr>
              <a:t>  </a:t>
            </a:r>
            <a:r>
              <a:rPr lang="en-US" dirty="0" err="1">
                <a:latin typeface="Times New Roman"/>
                <a:ea typeface="Times New Roman"/>
              </a:rPr>
              <a:t>sebagai</a:t>
            </a:r>
            <a:r>
              <a:rPr lang="en-US" dirty="0">
                <a:latin typeface="Times New Roman"/>
                <a:ea typeface="Times New Roman"/>
              </a:rPr>
              <a:t> </a:t>
            </a:r>
            <a:r>
              <a:rPr lang="en-US" dirty="0" err="1">
                <a:latin typeface="Times New Roman"/>
                <a:ea typeface="Times New Roman"/>
              </a:rPr>
              <a:t>berikut</a:t>
            </a:r>
            <a:r>
              <a:rPr lang="en-US" dirty="0">
                <a:latin typeface="Times New Roman"/>
                <a:ea typeface="Times New Roman"/>
              </a:rPr>
              <a:t> </a:t>
            </a:r>
            <a:endParaRPr lang="en-US" b="1" dirty="0" smtClean="0">
              <a:latin typeface="Times New Roman"/>
              <a:ea typeface="Calibri"/>
              <a:cs typeface="Times New Roman"/>
            </a:endParaRPr>
          </a:p>
          <a:p>
            <a:pPr marL="342900" marR="0" lvl="0" indent="-342900">
              <a:lnSpc>
                <a:spcPct val="200000"/>
              </a:lnSpc>
              <a:spcBef>
                <a:spcPts val="0"/>
              </a:spcBef>
              <a:spcAft>
                <a:spcPts val="1000"/>
              </a:spcAft>
              <a:buFont typeface="+mj-lt"/>
              <a:buAutoNum type="alphaUcPeriod" startAt="2"/>
            </a:pPr>
            <a:endParaRPr lang="en-US" sz="1600" dirty="0">
              <a:effectLst/>
              <a:latin typeface="Calibri"/>
              <a:ea typeface="Calibri"/>
              <a:cs typeface="Times New Roman"/>
            </a:endParaRPr>
          </a:p>
        </p:txBody>
      </p:sp>
      <p:sp>
        <p:nvSpPr>
          <p:cNvPr id="4" name="Down Arrow 3"/>
          <p:cNvSpPr/>
          <p:nvPr/>
        </p:nvSpPr>
        <p:spPr>
          <a:xfrm>
            <a:off x="4527491" y="2133600"/>
            <a:ext cx="463609"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914400" y="2378202"/>
            <a:ext cx="8077200" cy="44797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spcAft>
                <a:spcPts val="800"/>
              </a:spcAft>
            </a:pPr>
            <a:r>
              <a:rPr lang="en-US" dirty="0" err="1">
                <a:latin typeface="Times New Roman"/>
                <a:ea typeface="Times New Roman"/>
                <a:cs typeface="Times New Roman"/>
              </a:rPr>
              <a:t>Menimbang</a:t>
            </a:r>
            <a:r>
              <a:rPr lang="en-US" dirty="0">
                <a:latin typeface="Times New Roman"/>
                <a:ea typeface="Times New Roman"/>
                <a:cs typeface="Times New Roman"/>
              </a:rPr>
              <a:t>, </a:t>
            </a:r>
            <a:r>
              <a:rPr lang="en-US" dirty="0" err="1">
                <a:latin typeface="Times New Roman"/>
                <a:ea typeface="Times New Roman"/>
                <a:cs typeface="Times New Roman"/>
              </a:rPr>
              <a:t>bahwa</a:t>
            </a:r>
            <a:r>
              <a:rPr lang="en-US" dirty="0">
                <a:latin typeface="Times New Roman"/>
                <a:ea typeface="Times New Roman"/>
                <a:cs typeface="Times New Roman"/>
              </a:rPr>
              <a:t> </a:t>
            </a:r>
            <a:r>
              <a:rPr lang="en-US" dirty="0" err="1">
                <a:latin typeface="Times New Roman"/>
                <a:ea typeface="Times New Roman"/>
                <a:cs typeface="Times New Roman"/>
              </a:rPr>
              <a:t>berdasarkan</a:t>
            </a:r>
            <a:r>
              <a:rPr lang="en-US" dirty="0">
                <a:latin typeface="Times New Roman"/>
                <a:ea typeface="Times New Roman"/>
                <a:cs typeface="Times New Roman"/>
              </a:rPr>
              <a:t> </a:t>
            </a:r>
            <a:r>
              <a:rPr lang="en-US" dirty="0" err="1">
                <a:latin typeface="Times New Roman"/>
                <a:ea typeface="Times New Roman"/>
                <a:cs typeface="Times New Roman"/>
              </a:rPr>
              <a:t>fakta</a:t>
            </a:r>
            <a:r>
              <a:rPr lang="en-US" dirty="0">
                <a:latin typeface="Times New Roman"/>
                <a:ea typeface="Times New Roman"/>
                <a:cs typeface="Times New Roman"/>
              </a:rPr>
              <a:t> </a:t>
            </a:r>
            <a:r>
              <a:rPr lang="en-US" dirty="0" err="1">
                <a:latin typeface="Times New Roman"/>
                <a:ea typeface="Times New Roman"/>
                <a:cs typeface="Times New Roman"/>
              </a:rPr>
              <a:t>fakta</a:t>
            </a:r>
            <a:r>
              <a:rPr lang="en-US" dirty="0">
                <a:latin typeface="Times New Roman"/>
                <a:ea typeface="Times New Roman"/>
                <a:cs typeface="Times New Roman"/>
              </a:rPr>
              <a:t> </a:t>
            </a:r>
            <a:r>
              <a:rPr lang="en-US" dirty="0" err="1">
                <a:latin typeface="Times New Roman"/>
                <a:ea typeface="Times New Roman"/>
                <a:cs typeface="Times New Roman"/>
              </a:rPr>
              <a:t>hukum</a:t>
            </a:r>
            <a:r>
              <a:rPr lang="en-US" dirty="0">
                <a:latin typeface="Times New Roman"/>
                <a:ea typeface="Times New Roman"/>
                <a:cs typeface="Times New Roman"/>
              </a:rPr>
              <a:t>  </a:t>
            </a:r>
            <a:r>
              <a:rPr lang="en-US" dirty="0" err="1">
                <a:latin typeface="Times New Roman"/>
                <a:ea typeface="Times New Roman"/>
                <a:cs typeface="Times New Roman"/>
              </a:rPr>
              <a:t>dapat</a:t>
            </a:r>
            <a:r>
              <a:rPr lang="en-US" dirty="0">
                <a:latin typeface="Times New Roman"/>
                <a:ea typeface="Times New Roman"/>
                <a:cs typeface="Times New Roman"/>
              </a:rPr>
              <a:t> </a:t>
            </a:r>
            <a:r>
              <a:rPr lang="en-US" dirty="0" err="1">
                <a:latin typeface="Times New Roman"/>
                <a:ea typeface="Times New Roman"/>
                <a:cs typeface="Times New Roman"/>
              </a:rPr>
              <a:t>dibuktikan</a:t>
            </a:r>
            <a:r>
              <a:rPr lang="en-US" dirty="0">
                <a:latin typeface="Times New Roman"/>
                <a:ea typeface="Times New Roman"/>
                <a:cs typeface="Times New Roman"/>
              </a:rPr>
              <a:t>  </a:t>
            </a:r>
            <a:r>
              <a:rPr lang="en-US" dirty="0" err="1">
                <a:latin typeface="Times New Roman"/>
                <a:ea typeface="Times New Roman"/>
                <a:cs typeface="Times New Roman"/>
              </a:rPr>
              <a:t>jika</a:t>
            </a:r>
            <a:r>
              <a:rPr lang="en-US" dirty="0">
                <a:latin typeface="Times New Roman"/>
                <a:ea typeface="Times New Roman"/>
                <a:cs typeface="Times New Roman"/>
              </a:rPr>
              <a:t>  </a:t>
            </a:r>
            <a:r>
              <a:rPr lang="en-US" dirty="0" err="1">
                <a:latin typeface="Times New Roman"/>
                <a:ea typeface="Times New Roman"/>
                <a:cs typeface="Times New Roman"/>
              </a:rPr>
              <a:t>ada</a:t>
            </a:r>
            <a:r>
              <a:rPr lang="en-US" dirty="0">
                <a:latin typeface="Times New Roman"/>
                <a:ea typeface="Times New Roman"/>
                <a:cs typeface="Times New Roman"/>
              </a:rPr>
              <a:t>  </a:t>
            </a:r>
            <a:r>
              <a:rPr lang="en-US" dirty="0" err="1">
                <a:latin typeface="Times New Roman"/>
                <a:ea typeface="Times New Roman"/>
                <a:cs typeface="Times New Roman"/>
              </a:rPr>
              <a:t>kesalahan</a:t>
            </a:r>
            <a:r>
              <a:rPr lang="en-US" dirty="0">
                <a:latin typeface="Times New Roman"/>
                <a:ea typeface="Times New Roman"/>
                <a:cs typeface="Times New Roman"/>
              </a:rPr>
              <a:t>  </a:t>
            </a:r>
            <a:r>
              <a:rPr lang="en-US" dirty="0" err="1">
                <a:latin typeface="Times New Roman"/>
                <a:ea typeface="Times New Roman"/>
                <a:cs typeface="Times New Roman"/>
              </a:rPr>
              <a:t>atau</a:t>
            </a:r>
            <a:r>
              <a:rPr lang="en-US" dirty="0">
                <a:latin typeface="Times New Roman"/>
                <a:ea typeface="Times New Roman"/>
                <a:cs typeface="Times New Roman"/>
              </a:rPr>
              <a:t>  </a:t>
            </a:r>
            <a:r>
              <a:rPr lang="en-US" dirty="0" err="1">
                <a:latin typeface="Times New Roman"/>
                <a:ea typeface="Times New Roman"/>
                <a:cs typeface="Times New Roman"/>
              </a:rPr>
              <a:t>kealpaan</a:t>
            </a:r>
            <a:r>
              <a:rPr lang="en-US" dirty="0">
                <a:latin typeface="Times New Roman"/>
                <a:ea typeface="Times New Roman"/>
                <a:cs typeface="Times New Roman"/>
              </a:rPr>
              <a:t>  </a:t>
            </a:r>
            <a:r>
              <a:rPr lang="en-US" dirty="0" err="1">
                <a:latin typeface="Times New Roman"/>
                <a:ea typeface="Times New Roman"/>
                <a:cs typeface="Times New Roman"/>
              </a:rPr>
              <a:t>dalam</a:t>
            </a:r>
            <a:r>
              <a:rPr lang="en-US" dirty="0">
                <a:latin typeface="Times New Roman"/>
                <a:ea typeface="Times New Roman"/>
                <a:cs typeface="Times New Roman"/>
              </a:rPr>
              <a:t>  </a:t>
            </a:r>
            <a:r>
              <a:rPr lang="en-US" dirty="0" err="1">
                <a:latin typeface="Times New Roman"/>
                <a:ea typeface="Times New Roman"/>
                <a:cs typeface="Times New Roman"/>
              </a:rPr>
              <a:t>diri</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atas</a:t>
            </a:r>
            <a:r>
              <a:rPr lang="en-US" dirty="0">
                <a:latin typeface="Times New Roman"/>
                <a:ea typeface="Times New Roman"/>
                <a:cs typeface="Times New Roman"/>
              </a:rPr>
              <a:t> </a:t>
            </a:r>
            <a:r>
              <a:rPr lang="en-US" dirty="0" err="1">
                <a:latin typeface="Times New Roman"/>
                <a:ea typeface="Times New Roman"/>
                <a:cs typeface="Times New Roman"/>
              </a:rPr>
              <a:t>penyalahgunaan</a:t>
            </a:r>
            <a:r>
              <a:rPr lang="en-US" dirty="0">
                <a:latin typeface="Times New Roman"/>
                <a:ea typeface="Times New Roman"/>
                <a:cs typeface="Times New Roman"/>
              </a:rPr>
              <a:t> </a:t>
            </a:r>
            <a:r>
              <a:rPr lang="en-US" dirty="0" err="1">
                <a:latin typeface="Times New Roman"/>
                <a:ea typeface="Times New Roman"/>
                <a:cs typeface="Times New Roman"/>
              </a:rPr>
              <a:t>senjata</a:t>
            </a:r>
            <a:r>
              <a:rPr lang="en-US" dirty="0">
                <a:latin typeface="Times New Roman"/>
                <a:ea typeface="Times New Roman"/>
                <a:cs typeface="Times New Roman"/>
              </a:rPr>
              <a:t> </a:t>
            </a:r>
            <a:r>
              <a:rPr lang="en-US" dirty="0" err="1">
                <a:latin typeface="Times New Roman"/>
                <a:ea typeface="Times New Roman"/>
                <a:cs typeface="Times New Roman"/>
              </a:rPr>
              <a:t>berupa</a:t>
            </a:r>
            <a:r>
              <a:rPr lang="en-US" dirty="0">
                <a:latin typeface="Times New Roman"/>
                <a:ea typeface="Times New Roman"/>
                <a:cs typeface="Times New Roman"/>
              </a:rPr>
              <a:t> pistol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peluru</a:t>
            </a:r>
            <a:r>
              <a:rPr lang="en-US" dirty="0">
                <a:latin typeface="Times New Roman"/>
                <a:ea typeface="Times New Roman"/>
                <a:cs typeface="Times New Roman"/>
              </a:rPr>
              <a:t> </a:t>
            </a:r>
            <a:r>
              <a:rPr lang="en-US" dirty="0" err="1">
                <a:latin typeface="Times New Roman"/>
                <a:ea typeface="Times New Roman"/>
                <a:cs typeface="Times New Roman"/>
              </a:rPr>
              <a:t>karet</a:t>
            </a:r>
            <a:r>
              <a:rPr lang="en-US" dirty="0">
                <a:latin typeface="Times New Roman"/>
                <a:ea typeface="Times New Roman"/>
                <a:cs typeface="Times New Roman"/>
              </a:rPr>
              <a:t>, </a:t>
            </a:r>
            <a:r>
              <a:rPr lang="en-US" dirty="0" err="1">
                <a:latin typeface="Times New Roman"/>
                <a:ea typeface="Times New Roman"/>
                <a:cs typeface="Times New Roman"/>
              </a:rPr>
              <a:t>dimana</a:t>
            </a:r>
            <a:r>
              <a:rPr lang="en-US" dirty="0">
                <a:latin typeface="Times New Roman"/>
                <a:ea typeface="Times New Roman"/>
                <a:cs typeface="Times New Roman"/>
              </a:rPr>
              <a:t> </a:t>
            </a:r>
            <a:r>
              <a:rPr lang="en-US" dirty="0" err="1">
                <a:latin typeface="Times New Roman"/>
                <a:ea typeface="Times New Roman"/>
                <a:cs typeface="Times New Roman"/>
              </a:rPr>
              <a:t>pada</a:t>
            </a:r>
            <a:r>
              <a:rPr lang="en-US" dirty="0">
                <a:latin typeface="Times New Roman"/>
                <a:ea typeface="Times New Roman"/>
                <a:cs typeface="Times New Roman"/>
              </a:rPr>
              <a:t> </a:t>
            </a:r>
            <a:r>
              <a:rPr lang="en-US" dirty="0" err="1">
                <a:latin typeface="Times New Roman"/>
                <a:ea typeface="Times New Roman"/>
                <a:cs typeface="Times New Roman"/>
              </a:rPr>
              <a:t>saat</a:t>
            </a:r>
            <a:r>
              <a:rPr lang="en-US" dirty="0">
                <a:latin typeface="Times New Roman"/>
                <a:ea typeface="Times New Roman"/>
                <a:cs typeface="Times New Roman"/>
              </a:rPr>
              <a:t> </a:t>
            </a:r>
            <a:r>
              <a:rPr lang="en-US" dirty="0" err="1">
                <a:latin typeface="Times New Roman"/>
                <a:ea typeface="Times New Roman"/>
                <a:cs typeface="Times New Roman"/>
              </a:rPr>
              <a:t>kejadian</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telah</a:t>
            </a:r>
            <a:r>
              <a:rPr lang="en-US" dirty="0">
                <a:latin typeface="Times New Roman"/>
                <a:ea typeface="Times New Roman"/>
                <a:cs typeface="Times New Roman"/>
              </a:rPr>
              <a:t> </a:t>
            </a:r>
            <a:r>
              <a:rPr lang="en-US" dirty="0" err="1">
                <a:latin typeface="Times New Roman"/>
                <a:ea typeface="Times New Roman"/>
                <a:cs typeface="Times New Roman"/>
              </a:rPr>
              <a:t>menembakan</a:t>
            </a:r>
            <a:r>
              <a:rPr lang="en-US" dirty="0">
                <a:latin typeface="Times New Roman"/>
                <a:ea typeface="Times New Roman"/>
                <a:cs typeface="Times New Roman"/>
              </a:rPr>
              <a:t> pistol </a:t>
            </a:r>
            <a:r>
              <a:rPr lang="en-US" dirty="0" err="1">
                <a:latin typeface="Times New Roman"/>
                <a:ea typeface="Times New Roman"/>
                <a:cs typeface="Times New Roman"/>
              </a:rPr>
              <a:t>sebanyak</a:t>
            </a:r>
            <a:r>
              <a:rPr lang="en-US" dirty="0">
                <a:latin typeface="Times New Roman"/>
                <a:ea typeface="Times New Roman"/>
                <a:cs typeface="Times New Roman"/>
              </a:rPr>
              <a:t> 2 (</a:t>
            </a:r>
            <a:r>
              <a:rPr lang="en-US" dirty="0" err="1">
                <a:latin typeface="Times New Roman"/>
                <a:ea typeface="Times New Roman"/>
                <a:cs typeface="Times New Roman"/>
              </a:rPr>
              <a:t>dua</a:t>
            </a:r>
            <a:r>
              <a:rPr lang="en-US" dirty="0">
                <a:latin typeface="Times New Roman"/>
                <a:ea typeface="Times New Roman"/>
                <a:cs typeface="Times New Roman"/>
              </a:rPr>
              <a:t>) kali </a:t>
            </a:r>
            <a:r>
              <a:rPr lang="en-US" dirty="0" err="1">
                <a:latin typeface="Times New Roman"/>
                <a:ea typeface="Times New Roman"/>
                <a:cs typeface="Times New Roman"/>
              </a:rPr>
              <a:t>kearah</a:t>
            </a:r>
            <a:r>
              <a:rPr lang="en-US" dirty="0">
                <a:latin typeface="Times New Roman"/>
                <a:ea typeface="Times New Roman"/>
                <a:cs typeface="Times New Roman"/>
              </a:rPr>
              <a:t> </a:t>
            </a:r>
            <a:r>
              <a:rPr lang="en-US" dirty="0" err="1">
                <a:latin typeface="Times New Roman"/>
                <a:ea typeface="Times New Roman"/>
                <a:cs typeface="Times New Roman"/>
              </a:rPr>
              <a:t>atas</a:t>
            </a:r>
            <a:r>
              <a:rPr lang="en-US" dirty="0">
                <a:latin typeface="Times New Roman"/>
                <a:ea typeface="Times New Roman"/>
                <a:cs typeface="Times New Roman"/>
              </a:rPr>
              <a:t>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tujuan</a:t>
            </a:r>
            <a:r>
              <a:rPr lang="en-US" dirty="0">
                <a:latin typeface="Times New Roman"/>
                <a:ea typeface="Times New Roman"/>
                <a:cs typeface="Times New Roman"/>
              </a:rPr>
              <a:t>  </a:t>
            </a:r>
            <a:r>
              <a:rPr lang="en-US" dirty="0" err="1">
                <a:latin typeface="Times New Roman"/>
                <a:ea typeface="Times New Roman"/>
                <a:cs typeface="Times New Roman"/>
              </a:rPr>
              <a:t>untuk</a:t>
            </a:r>
            <a:r>
              <a:rPr lang="en-US" dirty="0">
                <a:latin typeface="Times New Roman"/>
                <a:ea typeface="Times New Roman"/>
                <a:cs typeface="Times New Roman"/>
              </a:rPr>
              <a:t>  </a:t>
            </a:r>
            <a:r>
              <a:rPr lang="en-US" dirty="0" err="1">
                <a:latin typeface="Times New Roman"/>
                <a:ea typeface="Times New Roman"/>
                <a:cs typeface="Times New Roman"/>
              </a:rPr>
              <a:t>melerai</a:t>
            </a:r>
            <a:r>
              <a:rPr lang="en-US" dirty="0">
                <a:latin typeface="Times New Roman"/>
                <a:ea typeface="Times New Roman"/>
                <a:cs typeface="Times New Roman"/>
              </a:rPr>
              <a:t> </a:t>
            </a:r>
            <a:r>
              <a:rPr lang="en-US" dirty="0" err="1">
                <a:latin typeface="Times New Roman"/>
                <a:ea typeface="Times New Roman"/>
                <a:cs typeface="Times New Roman"/>
              </a:rPr>
              <a:t>keributan</a:t>
            </a:r>
            <a:r>
              <a:rPr lang="en-US" dirty="0">
                <a:latin typeface="Times New Roman"/>
                <a:ea typeface="Times New Roman"/>
                <a:cs typeface="Times New Roman"/>
              </a:rPr>
              <a:t>/</a:t>
            </a:r>
            <a:r>
              <a:rPr lang="en-US" dirty="0" err="1">
                <a:latin typeface="Times New Roman"/>
                <a:ea typeface="Times New Roman"/>
                <a:cs typeface="Times New Roman"/>
              </a:rPr>
              <a:t>perkelahian</a:t>
            </a:r>
            <a:r>
              <a:rPr lang="en-US" dirty="0">
                <a:latin typeface="Times New Roman"/>
                <a:ea typeface="Times New Roman"/>
                <a:cs typeface="Times New Roman"/>
              </a:rPr>
              <a:t>, </a:t>
            </a:r>
            <a:r>
              <a:rPr lang="en-US" dirty="0" err="1">
                <a:latin typeface="Times New Roman"/>
                <a:ea typeface="Times New Roman"/>
                <a:cs typeface="Times New Roman"/>
              </a:rPr>
              <a:t>namun</a:t>
            </a:r>
            <a:r>
              <a:rPr lang="en-US" dirty="0">
                <a:latin typeface="Times New Roman"/>
                <a:ea typeface="Times New Roman"/>
                <a:cs typeface="Times New Roman"/>
              </a:rPr>
              <a:t>  </a:t>
            </a:r>
            <a:r>
              <a:rPr lang="en-US" dirty="0" err="1">
                <a:latin typeface="Times New Roman"/>
                <a:ea typeface="Times New Roman"/>
                <a:cs typeface="Times New Roman"/>
              </a:rPr>
              <a:t>oleh</a:t>
            </a:r>
            <a:r>
              <a:rPr lang="en-US" dirty="0">
                <a:latin typeface="Times New Roman"/>
                <a:ea typeface="Times New Roman"/>
                <a:cs typeface="Times New Roman"/>
              </a:rPr>
              <a:t>  </a:t>
            </a:r>
            <a:r>
              <a:rPr lang="en-US" dirty="0" err="1">
                <a:latin typeface="Times New Roman"/>
                <a:ea typeface="Times New Roman"/>
                <a:cs typeface="Times New Roman"/>
              </a:rPr>
              <a:t>karena</a:t>
            </a:r>
            <a:r>
              <a:rPr lang="en-US" dirty="0">
                <a:latin typeface="Times New Roman"/>
                <a:ea typeface="Times New Roman"/>
                <a:cs typeface="Times New Roman"/>
              </a:rPr>
              <a:t> </a:t>
            </a:r>
            <a:r>
              <a:rPr lang="en-US" dirty="0" err="1">
                <a:latin typeface="Times New Roman"/>
                <a:ea typeface="Times New Roman"/>
                <a:cs typeface="Times New Roman"/>
              </a:rPr>
              <a:t>kekurang</a:t>
            </a:r>
            <a:r>
              <a:rPr lang="en-US" dirty="0">
                <a:latin typeface="Times New Roman"/>
                <a:ea typeface="Times New Roman"/>
                <a:cs typeface="Times New Roman"/>
              </a:rPr>
              <a:t> </a:t>
            </a:r>
            <a:r>
              <a:rPr lang="en-US" dirty="0" err="1">
                <a:latin typeface="Times New Roman"/>
                <a:ea typeface="Times New Roman"/>
                <a:cs typeface="Times New Roman"/>
              </a:rPr>
              <a:t>hati-hatian</a:t>
            </a:r>
            <a:r>
              <a:rPr lang="en-US" dirty="0">
                <a:latin typeface="Times New Roman"/>
                <a:ea typeface="Times New Roman"/>
                <a:cs typeface="Times New Roman"/>
              </a:rPr>
              <a:t> </a:t>
            </a:r>
            <a:r>
              <a:rPr lang="en-US" dirty="0" err="1">
                <a:latin typeface="Times New Roman"/>
                <a:ea typeface="Times New Roman"/>
                <a:cs typeface="Times New Roman"/>
              </a:rPr>
              <a:t>dari</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dimana</a:t>
            </a:r>
            <a:r>
              <a:rPr lang="en-US" dirty="0">
                <a:latin typeface="Times New Roman"/>
                <a:ea typeface="Times New Roman"/>
                <a:cs typeface="Times New Roman"/>
              </a:rPr>
              <a:t> </a:t>
            </a:r>
            <a:r>
              <a:rPr lang="en-US" dirty="0" err="1">
                <a:latin typeface="Times New Roman"/>
                <a:ea typeface="Times New Roman"/>
                <a:cs typeface="Times New Roman"/>
              </a:rPr>
              <a:t>pada</a:t>
            </a:r>
            <a:r>
              <a:rPr lang="en-US" dirty="0">
                <a:latin typeface="Times New Roman"/>
                <a:ea typeface="Times New Roman"/>
                <a:cs typeface="Times New Roman"/>
              </a:rPr>
              <a:t> </a:t>
            </a:r>
            <a:r>
              <a:rPr lang="en-US" dirty="0" err="1">
                <a:latin typeface="Times New Roman"/>
                <a:ea typeface="Times New Roman"/>
                <a:cs typeface="Times New Roman"/>
              </a:rPr>
              <a:t>saat</a:t>
            </a:r>
            <a:r>
              <a:rPr lang="en-US" dirty="0">
                <a:latin typeface="Times New Roman"/>
                <a:ea typeface="Times New Roman"/>
                <a:cs typeface="Times New Roman"/>
              </a:rPr>
              <a:t> </a:t>
            </a:r>
            <a:r>
              <a:rPr lang="en-US" dirty="0" err="1">
                <a:latin typeface="Times New Roman"/>
                <a:ea typeface="Times New Roman"/>
                <a:cs typeface="Times New Roman"/>
              </a:rPr>
              <a:t>terjadi</a:t>
            </a:r>
            <a:r>
              <a:rPr lang="en-US" dirty="0">
                <a:latin typeface="Times New Roman"/>
                <a:ea typeface="Times New Roman"/>
                <a:cs typeface="Times New Roman"/>
              </a:rPr>
              <a:t> </a:t>
            </a:r>
            <a:r>
              <a:rPr lang="en-US" dirty="0" err="1">
                <a:latin typeface="Times New Roman"/>
                <a:ea typeface="Times New Roman"/>
                <a:cs typeface="Times New Roman"/>
              </a:rPr>
              <a:t>perebutan</a:t>
            </a:r>
            <a:r>
              <a:rPr lang="en-US" dirty="0">
                <a:latin typeface="Times New Roman"/>
                <a:ea typeface="Times New Roman"/>
                <a:cs typeface="Times New Roman"/>
              </a:rPr>
              <a:t> </a:t>
            </a:r>
            <a:r>
              <a:rPr lang="en-US" dirty="0" err="1">
                <a:latin typeface="Times New Roman"/>
                <a:ea typeface="Times New Roman"/>
                <a:cs typeface="Times New Roman"/>
              </a:rPr>
              <a:t>senjata</a:t>
            </a:r>
            <a:r>
              <a:rPr lang="en-US" dirty="0">
                <a:latin typeface="Times New Roman"/>
                <a:ea typeface="Times New Roman"/>
                <a:cs typeface="Times New Roman"/>
              </a:rPr>
              <a:t> </a:t>
            </a:r>
            <a:r>
              <a:rPr lang="en-US" dirty="0" err="1">
                <a:latin typeface="Times New Roman"/>
                <a:ea typeface="Times New Roman"/>
                <a:cs typeface="Times New Roman"/>
              </a:rPr>
              <a:t>berupa</a:t>
            </a:r>
            <a:r>
              <a:rPr lang="en-US" dirty="0">
                <a:latin typeface="Times New Roman"/>
                <a:ea typeface="Times New Roman"/>
                <a:cs typeface="Times New Roman"/>
              </a:rPr>
              <a:t> pistol yang </a:t>
            </a:r>
            <a:r>
              <a:rPr lang="en-US" dirty="0" err="1">
                <a:latin typeface="Times New Roman"/>
                <a:ea typeface="Times New Roman"/>
                <a:cs typeface="Times New Roman"/>
              </a:rPr>
              <a:t>sedang</a:t>
            </a:r>
            <a:r>
              <a:rPr lang="en-US" dirty="0">
                <a:latin typeface="Times New Roman"/>
                <a:ea typeface="Times New Roman"/>
                <a:cs typeface="Times New Roman"/>
              </a:rPr>
              <a:t> </a:t>
            </a:r>
            <a:r>
              <a:rPr lang="en-US" dirty="0" err="1">
                <a:latin typeface="Times New Roman"/>
                <a:ea typeface="Times New Roman"/>
                <a:cs typeface="Times New Roman"/>
              </a:rPr>
              <a:t>dipegang</a:t>
            </a:r>
            <a:r>
              <a:rPr lang="en-US" dirty="0">
                <a:latin typeface="Times New Roman"/>
                <a:ea typeface="Times New Roman"/>
                <a:cs typeface="Times New Roman"/>
              </a:rPr>
              <a:t> </a:t>
            </a:r>
            <a:r>
              <a:rPr lang="en-US" dirty="0" err="1">
                <a:latin typeface="Times New Roman"/>
                <a:ea typeface="Times New Roman"/>
                <a:cs typeface="Times New Roman"/>
              </a:rPr>
              <a:t>oleh</a:t>
            </a:r>
            <a:r>
              <a:rPr lang="en-US" dirty="0">
                <a:latin typeface="Times New Roman"/>
                <a:ea typeface="Times New Roman"/>
                <a:cs typeface="Times New Roman"/>
              </a:rPr>
              <a:t> </a:t>
            </a:r>
            <a:r>
              <a:rPr lang="en-US" dirty="0" err="1">
                <a:latin typeface="Times New Roman"/>
                <a:ea typeface="Times New Roman"/>
                <a:cs typeface="Times New Roman"/>
              </a:rPr>
              <a:t>tangan</a:t>
            </a:r>
            <a:r>
              <a:rPr lang="en-US" dirty="0">
                <a:latin typeface="Times New Roman"/>
                <a:ea typeface="Times New Roman"/>
                <a:cs typeface="Times New Roman"/>
              </a:rPr>
              <a:t> </a:t>
            </a:r>
            <a:r>
              <a:rPr lang="en-US" dirty="0" err="1">
                <a:latin typeface="Times New Roman"/>
                <a:ea typeface="Times New Roman"/>
                <a:cs typeface="Times New Roman"/>
              </a:rPr>
              <a:t>kanan</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oleh</a:t>
            </a:r>
            <a:r>
              <a:rPr lang="en-US" dirty="0">
                <a:latin typeface="Times New Roman"/>
                <a:ea typeface="Times New Roman"/>
                <a:cs typeface="Times New Roman"/>
              </a:rPr>
              <a:t> </a:t>
            </a:r>
            <a:r>
              <a:rPr lang="en-US" dirty="0" err="1">
                <a:latin typeface="Times New Roman"/>
                <a:ea typeface="Times New Roman"/>
                <a:cs typeface="Times New Roman"/>
              </a:rPr>
              <a:t>saksi</a:t>
            </a:r>
            <a:r>
              <a:rPr lang="en-US" dirty="0">
                <a:latin typeface="Times New Roman"/>
                <a:ea typeface="Times New Roman"/>
                <a:cs typeface="Times New Roman"/>
              </a:rPr>
              <a:t> </a:t>
            </a:r>
            <a:r>
              <a:rPr lang="en-US" dirty="0" err="1">
                <a:latin typeface="Times New Roman"/>
                <a:ea typeface="Times New Roman"/>
                <a:cs typeface="Times New Roman"/>
              </a:rPr>
              <a:t>Handoyo</a:t>
            </a:r>
            <a:r>
              <a:rPr lang="en-US" dirty="0">
                <a:latin typeface="Times New Roman"/>
                <a:ea typeface="Times New Roman"/>
                <a:cs typeface="Times New Roman"/>
              </a:rPr>
              <a:t>, </a:t>
            </a:r>
            <a:r>
              <a:rPr lang="en-US" dirty="0" err="1">
                <a:latin typeface="Times New Roman"/>
                <a:ea typeface="Times New Roman"/>
                <a:cs typeface="Times New Roman"/>
              </a:rPr>
              <a:t>saksi</a:t>
            </a:r>
            <a:r>
              <a:rPr lang="en-US" dirty="0">
                <a:latin typeface="Times New Roman"/>
                <a:ea typeface="Times New Roman"/>
                <a:cs typeface="Times New Roman"/>
              </a:rPr>
              <a:t> </a:t>
            </a:r>
            <a:r>
              <a:rPr lang="en-US" dirty="0" err="1">
                <a:latin typeface="Times New Roman"/>
                <a:ea typeface="Times New Roman"/>
                <a:cs typeface="Times New Roman"/>
              </a:rPr>
              <a:t>Panji</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juga</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terjadi</a:t>
            </a:r>
            <a:r>
              <a:rPr lang="en-US" dirty="0">
                <a:latin typeface="Times New Roman"/>
                <a:ea typeface="Times New Roman"/>
                <a:cs typeface="Times New Roman"/>
              </a:rPr>
              <a:t> </a:t>
            </a:r>
            <a:r>
              <a:rPr lang="en-US" dirty="0" err="1">
                <a:latin typeface="Times New Roman"/>
                <a:ea typeface="Times New Roman"/>
                <a:cs typeface="Times New Roman"/>
              </a:rPr>
              <a:t>letusan</a:t>
            </a:r>
            <a:r>
              <a:rPr lang="en-US" dirty="0">
                <a:latin typeface="Times New Roman"/>
                <a:ea typeface="Times New Roman"/>
                <a:cs typeface="Times New Roman"/>
              </a:rPr>
              <a:t> yang </a:t>
            </a:r>
            <a:r>
              <a:rPr lang="en-US" dirty="0" err="1">
                <a:latin typeface="Times New Roman"/>
                <a:ea typeface="Times New Roman"/>
                <a:cs typeface="Times New Roman"/>
              </a:rPr>
              <a:t>ketiga</a:t>
            </a:r>
            <a:r>
              <a:rPr lang="en-US" dirty="0">
                <a:latin typeface="Times New Roman"/>
                <a:ea typeface="Times New Roman"/>
                <a:cs typeface="Times New Roman"/>
              </a:rPr>
              <a:t> </a:t>
            </a:r>
            <a:r>
              <a:rPr lang="en-US" dirty="0" err="1">
                <a:latin typeface="Times New Roman"/>
                <a:ea typeface="Times New Roman"/>
                <a:cs typeface="Times New Roman"/>
              </a:rPr>
              <a:t>kalinya</a:t>
            </a:r>
            <a:r>
              <a:rPr lang="en-US" dirty="0">
                <a:latin typeface="Times New Roman"/>
                <a:ea typeface="Times New Roman"/>
                <a:cs typeface="Times New Roman"/>
              </a:rPr>
              <a:t>, </a:t>
            </a:r>
            <a:r>
              <a:rPr lang="en-US" dirty="0" err="1">
                <a:latin typeface="Times New Roman"/>
                <a:ea typeface="Times New Roman"/>
                <a:cs typeface="Times New Roman"/>
              </a:rPr>
              <a:t>dimana</a:t>
            </a:r>
            <a:r>
              <a:rPr lang="en-US" dirty="0">
                <a:latin typeface="Times New Roman"/>
                <a:ea typeface="Times New Roman"/>
                <a:cs typeface="Times New Roman"/>
              </a:rPr>
              <a:t> </a:t>
            </a:r>
            <a:r>
              <a:rPr lang="en-US" dirty="0" err="1">
                <a:latin typeface="Times New Roman"/>
                <a:ea typeface="Times New Roman"/>
                <a:cs typeface="Times New Roman"/>
              </a:rPr>
              <a:t>berdasarkan</a:t>
            </a:r>
            <a:r>
              <a:rPr lang="en-US" dirty="0">
                <a:latin typeface="Times New Roman"/>
                <a:ea typeface="Times New Roman"/>
                <a:cs typeface="Times New Roman"/>
              </a:rPr>
              <a:t> </a:t>
            </a:r>
            <a:r>
              <a:rPr lang="en-US" dirty="0" err="1">
                <a:latin typeface="Times New Roman"/>
                <a:ea typeface="Times New Roman"/>
                <a:cs typeface="Times New Roman"/>
              </a:rPr>
              <a:t>keterangan</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tidak</a:t>
            </a:r>
            <a:r>
              <a:rPr lang="en-US" dirty="0">
                <a:latin typeface="Times New Roman"/>
                <a:ea typeface="Times New Roman"/>
                <a:cs typeface="Times New Roman"/>
              </a:rPr>
              <a:t> </a:t>
            </a:r>
            <a:r>
              <a:rPr lang="en-US" dirty="0" err="1">
                <a:latin typeface="Times New Roman"/>
                <a:ea typeface="Times New Roman"/>
                <a:cs typeface="Times New Roman"/>
              </a:rPr>
              <a:t>mengunci</a:t>
            </a:r>
            <a:r>
              <a:rPr lang="en-US" dirty="0">
                <a:latin typeface="Times New Roman"/>
                <a:ea typeface="Times New Roman"/>
                <a:cs typeface="Times New Roman"/>
              </a:rPr>
              <a:t> </a:t>
            </a:r>
            <a:r>
              <a:rPr lang="en-US" dirty="0" err="1">
                <a:latin typeface="Times New Roman"/>
                <a:ea typeface="Times New Roman"/>
                <a:cs typeface="Times New Roman"/>
              </a:rPr>
              <a:t>kembali</a:t>
            </a:r>
            <a:r>
              <a:rPr lang="en-US" dirty="0">
                <a:latin typeface="Times New Roman"/>
                <a:ea typeface="Times New Roman"/>
                <a:cs typeface="Times New Roman"/>
              </a:rPr>
              <a:t> pistol yang </a:t>
            </a:r>
            <a:r>
              <a:rPr lang="en-US" dirty="0" err="1">
                <a:latin typeface="Times New Roman"/>
                <a:ea typeface="Times New Roman"/>
                <a:cs typeface="Times New Roman"/>
              </a:rPr>
              <a:t>dipegangnya</a:t>
            </a:r>
            <a:r>
              <a:rPr lang="en-US" dirty="0">
                <a:latin typeface="Times New Roman"/>
                <a:ea typeface="Times New Roman"/>
                <a:cs typeface="Times New Roman"/>
              </a:rPr>
              <a:t> </a:t>
            </a:r>
            <a:r>
              <a:rPr lang="en-US" dirty="0" err="1">
                <a:latin typeface="Times New Roman"/>
                <a:ea typeface="Times New Roman"/>
                <a:cs typeface="Times New Roman"/>
              </a:rPr>
              <a:t>tersebut</a:t>
            </a:r>
            <a:r>
              <a:rPr lang="en-US" dirty="0">
                <a:latin typeface="Times New Roman"/>
                <a:ea typeface="Times New Roman"/>
                <a:cs typeface="Times New Roman"/>
              </a:rPr>
              <a:t>, </a:t>
            </a:r>
            <a:r>
              <a:rPr lang="en-US" dirty="0" err="1">
                <a:latin typeface="Times New Roman"/>
                <a:ea typeface="Times New Roman"/>
                <a:cs typeface="Times New Roman"/>
              </a:rPr>
              <a:t>akibat</a:t>
            </a:r>
            <a:r>
              <a:rPr lang="en-US" dirty="0">
                <a:latin typeface="Times New Roman"/>
                <a:ea typeface="Times New Roman"/>
                <a:cs typeface="Times New Roman"/>
              </a:rPr>
              <a:t> </a:t>
            </a:r>
            <a:r>
              <a:rPr lang="en-US" dirty="0" err="1">
                <a:latin typeface="Times New Roman"/>
                <a:ea typeface="Times New Roman"/>
                <a:cs typeface="Times New Roman"/>
              </a:rPr>
              <a:t>letusan</a:t>
            </a:r>
            <a:r>
              <a:rPr lang="en-US" dirty="0">
                <a:latin typeface="Times New Roman"/>
                <a:ea typeface="Times New Roman"/>
                <a:cs typeface="Times New Roman"/>
              </a:rPr>
              <a:t> yang </a:t>
            </a:r>
            <a:r>
              <a:rPr lang="en-US" dirty="0" err="1">
                <a:latin typeface="Times New Roman"/>
                <a:ea typeface="Times New Roman"/>
                <a:cs typeface="Times New Roman"/>
              </a:rPr>
              <a:t>ketiga</a:t>
            </a:r>
            <a:r>
              <a:rPr lang="en-US" dirty="0">
                <a:latin typeface="Times New Roman"/>
                <a:ea typeface="Times New Roman"/>
                <a:cs typeface="Times New Roman"/>
              </a:rPr>
              <a:t> kali </a:t>
            </a:r>
            <a:r>
              <a:rPr lang="en-US" dirty="0" err="1">
                <a:latin typeface="Times New Roman"/>
                <a:ea typeface="Times New Roman"/>
                <a:cs typeface="Times New Roman"/>
              </a:rPr>
              <a:t>tersebut</a:t>
            </a:r>
            <a:r>
              <a:rPr lang="en-US" dirty="0">
                <a:latin typeface="Times New Roman"/>
                <a:ea typeface="Times New Roman"/>
                <a:cs typeface="Times New Roman"/>
              </a:rPr>
              <a:t> </a:t>
            </a:r>
            <a:r>
              <a:rPr lang="en-US" dirty="0" err="1">
                <a:latin typeface="Times New Roman"/>
                <a:ea typeface="Times New Roman"/>
                <a:cs typeface="Times New Roman"/>
              </a:rPr>
              <a:t>mengakibatkan</a:t>
            </a:r>
            <a:r>
              <a:rPr lang="en-US" dirty="0">
                <a:latin typeface="Times New Roman"/>
                <a:ea typeface="Times New Roman"/>
                <a:cs typeface="Times New Roman"/>
              </a:rPr>
              <a:t> </a:t>
            </a:r>
            <a:r>
              <a:rPr lang="en-US" dirty="0" err="1">
                <a:latin typeface="Times New Roman"/>
                <a:ea typeface="Times New Roman"/>
                <a:cs typeface="Times New Roman"/>
              </a:rPr>
              <a:t>luka</a:t>
            </a:r>
            <a:r>
              <a:rPr lang="en-US" dirty="0">
                <a:latin typeface="Times New Roman"/>
                <a:ea typeface="Times New Roman"/>
                <a:cs typeface="Times New Roman"/>
              </a:rPr>
              <a:t> </a:t>
            </a:r>
            <a:r>
              <a:rPr lang="en-US" dirty="0" err="1">
                <a:latin typeface="Times New Roman"/>
                <a:ea typeface="Times New Roman"/>
                <a:cs typeface="Times New Roman"/>
              </a:rPr>
              <a:t>pada</a:t>
            </a:r>
            <a:r>
              <a:rPr lang="en-US" dirty="0">
                <a:latin typeface="Times New Roman"/>
                <a:ea typeface="Times New Roman"/>
                <a:cs typeface="Times New Roman"/>
              </a:rPr>
              <a:t> </a:t>
            </a:r>
            <a:r>
              <a:rPr lang="en-US" dirty="0" err="1">
                <a:latin typeface="Times New Roman"/>
                <a:ea typeface="Times New Roman"/>
                <a:cs typeface="Times New Roman"/>
              </a:rPr>
              <a:t>tangan</a:t>
            </a:r>
            <a:r>
              <a:rPr lang="en-US" dirty="0">
                <a:latin typeface="Times New Roman"/>
                <a:ea typeface="Times New Roman"/>
                <a:cs typeface="Times New Roman"/>
              </a:rPr>
              <a:t> </a:t>
            </a:r>
            <a:r>
              <a:rPr lang="en-US" dirty="0" err="1">
                <a:latin typeface="Times New Roman"/>
                <a:ea typeface="Times New Roman"/>
                <a:cs typeface="Times New Roman"/>
              </a:rPr>
              <a:t>kiri</a:t>
            </a:r>
            <a:r>
              <a:rPr lang="en-US" dirty="0">
                <a:latin typeface="Times New Roman"/>
                <a:ea typeface="Times New Roman"/>
                <a:cs typeface="Times New Roman"/>
              </a:rPr>
              <a:t> </a:t>
            </a:r>
            <a:r>
              <a:rPr lang="en-US" dirty="0" err="1">
                <a:latin typeface="Times New Roman"/>
                <a:ea typeface="Times New Roman"/>
                <a:cs typeface="Times New Roman"/>
              </a:rPr>
              <a:t>saksi</a:t>
            </a:r>
            <a:r>
              <a:rPr lang="en-US" dirty="0">
                <a:latin typeface="Times New Roman"/>
                <a:ea typeface="Times New Roman"/>
                <a:cs typeface="Times New Roman"/>
              </a:rPr>
              <a:t> </a:t>
            </a:r>
            <a:r>
              <a:rPr lang="en-US" dirty="0" err="1">
                <a:latin typeface="Times New Roman"/>
                <a:ea typeface="Times New Roman"/>
                <a:cs typeface="Times New Roman"/>
              </a:rPr>
              <a:t>Panji</a:t>
            </a:r>
            <a:r>
              <a:rPr lang="en-US" dirty="0">
                <a:latin typeface="Times New Roman"/>
                <a:ea typeface="Times New Roman"/>
                <a:cs typeface="Times New Roman"/>
              </a:rPr>
              <a:t>  </a:t>
            </a:r>
            <a:r>
              <a:rPr lang="en-US" dirty="0" err="1">
                <a:latin typeface="Times New Roman"/>
                <a:ea typeface="Times New Roman"/>
                <a:cs typeface="Times New Roman"/>
              </a:rPr>
              <a:t>sebagaimana</a:t>
            </a:r>
            <a:r>
              <a:rPr lang="en-US" dirty="0">
                <a:latin typeface="Times New Roman"/>
                <a:ea typeface="Times New Roman"/>
                <a:cs typeface="Times New Roman"/>
              </a:rPr>
              <a:t> </a:t>
            </a:r>
            <a:r>
              <a:rPr lang="en-US" dirty="0" err="1">
                <a:latin typeface="Times New Roman"/>
                <a:ea typeface="Times New Roman"/>
                <a:cs typeface="Times New Roman"/>
              </a:rPr>
              <a:t>hasil</a:t>
            </a:r>
            <a:r>
              <a:rPr lang="en-US" dirty="0">
                <a:latin typeface="Times New Roman"/>
                <a:ea typeface="Times New Roman"/>
                <a:cs typeface="Times New Roman"/>
              </a:rPr>
              <a:t> </a:t>
            </a:r>
            <a:r>
              <a:rPr lang="en-US" dirty="0" err="1">
                <a:latin typeface="Times New Roman"/>
                <a:ea typeface="Times New Roman"/>
                <a:cs typeface="Times New Roman"/>
              </a:rPr>
              <a:t>visum</a:t>
            </a:r>
            <a:r>
              <a:rPr lang="en-US" dirty="0">
                <a:latin typeface="Times New Roman"/>
                <a:ea typeface="Times New Roman"/>
                <a:cs typeface="Times New Roman"/>
              </a:rPr>
              <a:t> e </a:t>
            </a:r>
            <a:r>
              <a:rPr lang="en-US" dirty="0" err="1">
                <a:latin typeface="Times New Roman"/>
                <a:ea typeface="Times New Roman"/>
                <a:cs typeface="Times New Roman"/>
              </a:rPr>
              <a:t>repertum</a:t>
            </a:r>
            <a:r>
              <a:rPr lang="en-US" dirty="0">
                <a:latin typeface="Times New Roman"/>
                <a:ea typeface="Times New Roman"/>
                <a:cs typeface="Times New Roman"/>
              </a:rPr>
              <a:t> </a:t>
            </a:r>
            <a:r>
              <a:rPr lang="en-US" dirty="0" err="1">
                <a:latin typeface="Times New Roman"/>
                <a:ea typeface="Times New Roman"/>
                <a:cs typeface="Times New Roman"/>
              </a:rPr>
              <a:t>Nomor</a:t>
            </a:r>
            <a:r>
              <a:rPr lang="en-US" dirty="0">
                <a:latin typeface="Times New Roman"/>
                <a:ea typeface="Times New Roman"/>
                <a:cs typeface="Times New Roman"/>
              </a:rPr>
              <a:t> : 357/2464/RSUD-</a:t>
            </a:r>
            <a:r>
              <a:rPr lang="en-US" dirty="0" err="1">
                <a:latin typeface="Times New Roman"/>
                <a:ea typeface="Times New Roman"/>
                <a:cs typeface="Times New Roman"/>
              </a:rPr>
              <a:t>Mjl</a:t>
            </a:r>
            <a:r>
              <a:rPr lang="en-US" dirty="0">
                <a:latin typeface="Times New Roman"/>
                <a:ea typeface="Times New Roman"/>
                <a:cs typeface="Times New Roman"/>
              </a:rPr>
              <a:t> </a:t>
            </a:r>
            <a:r>
              <a:rPr lang="en-US" dirty="0" err="1">
                <a:latin typeface="Times New Roman"/>
                <a:ea typeface="Times New Roman"/>
                <a:cs typeface="Times New Roman"/>
              </a:rPr>
              <a:t>tanggal</a:t>
            </a:r>
            <a:r>
              <a:rPr lang="en-US" dirty="0">
                <a:latin typeface="Times New Roman"/>
                <a:ea typeface="Times New Roman"/>
                <a:cs typeface="Times New Roman"/>
              </a:rPr>
              <a:t> 11 November 2019 yang </a:t>
            </a:r>
            <a:r>
              <a:rPr lang="en-US" dirty="0" err="1">
                <a:latin typeface="Times New Roman"/>
                <a:ea typeface="Times New Roman"/>
                <a:cs typeface="Times New Roman"/>
              </a:rPr>
              <a:t>dibuat</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ditanda</a:t>
            </a:r>
            <a:r>
              <a:rPr lang="en-US" dirty="0">
                <a:latin typeface="Times New Roman"/>
                <a:ea typeface="Times New Roman"/>
                <a:cs typeface="Times New Roman"/>
              </a:rPr>
              <a:t> </a:t>
            </a:r>
            <a:r>
              <a:rPr lang="en-US" dirty="0" err="1">
                <a:latin typeface="Times New Roman"/>
                <a:ea typeface="Times New Roman"/>
                <a:cs typeface="Times New Roman"/>
              </a:rPr>
              <a:t>tangani</a:t>
            </a:r>
            <a:r>
              <a:rPr lang="en-US" dirty="0">
                <a:latin typeface="Times New Roman"/>
                <a:ea typeface="Times New Roman"/>
                <a:cs typeface="Times New Roman"/>
              </a:rPr>
              <a:t> </a:t>
            </a:r>
            <a:r>
              <a:rPr lang="en-US" dirty="0" err="1">
                <a:latin typeface="Times New Roman"/>
                <a:ea typeface="Times New Roman"/>
                <a:cs typeface="Times New Roman"/>
              </a:rPr>
              <a:t>oleh</a:t>
            </a:r>
            <a:r>
              <a:rPr lang="en-US" dirty="0">
                <a:latin typeface="Times New Roman"/>
                <a:ea typeface="Times New Roman"/>
                <a:cs typeface="Times New Roman"/>
              </a:rPr>
              <a:t> dr. </a:t>
            </a:r>
            <a:r>
              <a:rPr lang="en-US" dirty="0" err="1">
                <a:latin typeface="Times New Roman"/>
                <a:ea typeface="Times New Roman"/>
                <a:cs typeface="Times New Roman"/>
              </a:rPr>
              <a:t>Anindito</a:t>
            </a:r>
            <a:r>
              <a:rPr lang="en-US" dirty="0">
                <a:latin typeface="Times New Roman"/>
                <a:ea typeface="Times New Roman"/>
                <a:cs typeface="Times New Roman"/>
              </a:rPr>
              <a:t> </a:t>
            </a:r>
            <a:r>
              <a:rPr lang="en-US" dirty="0" err="1">
                <a:latin typeface="Times New Roman"/>
                <a:ea typeface="Times New Roman"/>
                <a:cs typeface="Times New Roman"/>
              </a:rPr>
              <a:t>Andaru</a:t>
            </a:r>
            <a:r>
              <a:rPr lang="en-US" dirty="0">
                <a:latin typeface="Times New Roman"/>
                <a:ea typeface="Times New Roman"/>
                <a:cs typeface="Times New Roman"/>
              </a:rPr>
              <a:t> </a:t>
            </a:r>
            <a:r>
              <a:rPr lang="en-US" dirty="0" err="1">
                <a:latin typeface="Times New Roman"/>
                <a:ea typeface="Times New Roman"/>
                <a:cs typeface="Times New Roman"/>
              </a:rPr>
              <a:t>selaku</a:t>
            </a:r>
            <a:r>
              <a:rPr lang="en-US" dirty="0">
                <a:latin typeface="Times New Roman"/>
                <a:ea typeface="Times New Roman"/>
                <a:cs typeface="Times New Roman"/>
              </a:rPr>
              <a:t> </a:t>
            </a:r>
            <a:r>
              <a:rPr lang="en-US" dirty="0" err="1">
                <a:latin typeface="Times New Roman"/>
                <a:ea typeface="Times New Roman"/>
                <a:cs typeface="Times New Roman"/>
              </a:rPr>
              <a:t>dokter</a:t>
            </a:r>
            <a:r>
              <a:rPr lang="en-US" dirty="0">
                <a:latin typeface="Times New Roman"/>
                <a:ea typeface="Times New Roman"/>
                <a:cs typeface="Times New Roman"/>
              </a:rPr>
              <a:t> yang </a:t>
            </a:r>
            <a:r>
              <a:rPr lang="en-US" dirty="0" err="1">
                <a:latin typeface="Times New Roman"/>
                <a:ea typeface="Times New Roman"/>
                <a:cs typeface="Times New Roman"/>
              </a:rPr>
              <a:t>memeriksa</a:t>
            </a:r>
            <a:r>
              <a:rPr lang="en-US" dirty="0">
                <a:latin typeface="Times New Roman"/>
                <a:ea typeface="Times New Roman"/>
                <a:cs typeface="Times New Roman"/>
              </a:rPr>
              <a:t> </a:t>
            </a:r>
            <a:r>
              <a:rPr lang="en-US" dirty="0" err="1">
                <a:latin typeface="Times New Roman"/>
                <a:ea typeface="Times New Roman"/>
                <a:cs typeface="Times New Roman"/>
              </a:rPr>
              <a:t>pada</a:t>
            </a:r>
            <a:r>
              <a:rPr lang="en-US" dirty="0">
                <a:latin typeface="Times New Roman"/>
                <a:ea typeface="Times New Roman"/>
                <a:cs typeface="Times New Roman"/>
              </a:rPr>
              <a:t> RSUD </a:t>
            </a:r>
            <a:r>
              <a:rPr lang="en-US" dirty="0" err="1">
                <a:latin typeface="Times New Roman"/>
                <a:ea typeface="Times New Roman"/>
                <a:cs typeface="Times New Roman"/>
              </a:rPr>
              <a:t>Majalengka</a:t>
            </a:r>
            <a:r>
              <a:rPr lang="en-US" dirty="0">
                <a:latin typeface="Times New Roman"/>
                <a:ea typeface="Times New Roman"/>
                <a:cs typeface="Times New Roman"/>
              </a:rPr>
              <a:t>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kesimpulan</a:t>
            </a:r>
            <a:r>
              <a:rPr lang="en-US" dirty="0">
                <a:latin typeface="Times New Roman"/>
                <a:ea typeface="Times New Roman"/>
                <a:cs typeface="Times New Roman"/>
              </a:rPr>
              <a:t> </a:t>
            </a:r>
            <a:r>
              <a:rPr lang="en-US" dirty="0" err="1">
                <a:latin typeface="Times New Roman"/>
                <a:ea typeface="Times New Roman"/>
                <a:cs typeface="Times New Roman"/>
              </a:rPr>
              <a:t>ditemukan</a:t>
            </a:r>
            <a:r>
              <a:rPr lang="en-US" dirty="0">
                <a:latin typeface="Times New Roman"/>
                <a:ea typeface="Times New Roman"/>
                <a:cs typeface="Times New Roman"/>
              </a:rPr>
              <a:t> </a:t>
            </a:r>
            <a:r>
              <a:rPr lang="en-US" dirty="0" err="1">
                <a:latin typeface="Times New Roman"/>
                <a:ea typeface="Times New Roman"/>
                <a:cs typeface="Times New Roman"/>
              </a:rPr>
              <a:t>luka</a:t>
            </a:r>
            <a:r>
              <a:rPr lang="en-US" dirty="0">
                <a:latin typeface="Times New Roman"/>
                <a:ea typeface="Times New Roman"/>
                <a:cs typeface="Times New Roman"/>
              </a:rPr>
              <a:t> </a:t>
            </a:r>
            <a:r>
              <a:rPr lang="en-US" dirty="0" err="1">
                <a:latin typeface="Times New Roman"/>
                <a:ea typeface="Times New Roman"/>
                <a:cs typeface="Times New Roman"/>
              </a:rPr>
              <a:t>tembak</a:t>
            </a:r>
            <a:r>
              <a:rPr lang="en-US" dirty="0">
                <a:latin typeface="Times New Roman"/>
                <a:ea typeface="Times New Roman"/>
                <a:cs typeface="Times New Roman"/>
              </a:rPr>
              <a:t> di </a:t>
            </a:r>
            <a:r>
              <a:rPr lang="en-US" dirty="0" err="1">
                <a:latin typeface="Times New Roman"/>
                <a:ea typeface="Times New Roman"/>
                <a:cs typeface="Times New Roman"/>
              </a:rPr>
              <a:t>telapak</a:t>
            </a:r>
            <a:r>
              <a:rPr lang="en-US" dirty="0">
                <a:latin typeface="Times New Roman"/>
                <a:ea typeface="Times New Roman"/>
                <a:cs typeface="Times New Roman"/>
              </a:rPr>
              <a:t> </a:t>
            </a:r>
            <a:r>
              <a:rPr lang="en-US" dirty="0" err="1">
                <a:latin typeface="Times New Roman"/>
                <a:ea typeface="Times New Roman"/>
                <a:cs typeface="Times New Roman"/>
              </a:rPr>
              <a:t>tangan</a:t>
            </a:r>
            <a:r>
              <a:rPr lang="en-US" dirty="0">
                <a:latin typeface="Times New Roman"/>
                <a:ea typeface="Times New Roman"/>
                <a:cs typeface="Times New Roman"/>
              </a:rPr>
              <a:t> </a:t>
            </a:r>
            <a:r>
              <a:rPr lang="en-US" dirty="0" err="1">
                <a:latin typeface="Times New Roman"/>
                <a:ea typeface="Times New Roman"/>
                <a:cs typeface="Times New Roman"/>
              </a:rPr>
              <a:t>kiri</a:t>
            </a:r>
            <a:r>
              <a:rPr lang="en-US" dirty="0">
                <a:latin typeface="Times New Roman"/>
                <a:ea typeface="Times New Roman"/>
                <a:cs typeface="Times New Roman"/>
              </a:rPr>
              <a:t>.</a:t>
            </a:r>
            <a:endParaRPr lang="en-US" sz="1600" dirty="0">
              <a:effectLst/>
              <a:latin typeface="Calibri"/>
              <a:ea typeface="Times New Roman"/>
              <a:cs typeface="Times New Roman"/>
            </a:endParaRPr>
          </a:p>
        </p:txBody>
      </p:sp>
    </p:spTree>
    <p:extLst>
      <p:ext uri="{BB962C8B-B14F-4D97-AF65-F5344CB8AC3E}">
        <p14:creationId xmlns:p14="http://schemas.microsoft.com/office/powerpoint/2010/main" val="8030922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90600" y="609600"/>
            <a:ext cx="80010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just">
              <a:spcAft>
                <a:spcPts val="800"/>
              </a:spcAft>
            </a:pPr>
            <a:r>
              <a:rPr lang="en-US" dirty="0" err="1">
                <a:latin typeface="Times New Roman"/>
                <a:ea typeface="Times New Roman"/>
                <a:cs typeface="Times New Roman"/>
              </a:rPr>
              <a:t>Menimbang</a:t>
            </a:r>
            <a:r>
              <a:rPr lang="en-US" dirty="0">
                <a:latin typeface="Times New Roman"/>
                <a:ea typeface="Times New Roman"/>
                <a:cs typeface="Times New Roman"/>
              </a:rPr>
              <a:t>, </a:t>
            </a:r>
            <a:r>
              <a:rPr lang="en-US" dirty="0" err="1">
                <a:latin typeface="Times New Roman"/>
                <a:ea typeface="Times New Roman"/>
                <a:cs typeface="Times New Roman"/>
              </a:rPr>
              <a:t>bahwa</a:t>
            </a:r>
            <a:r>
              <a:rPr lang="en-US" dirty="0">
                <a:latin typeface="Times New Roman"/>
                <a:ea typeface="Times New Roman"/>
                <a:cs typeface="Times New Roman"/>
              </a:rPr>
              <a:t> </a:t>
            </a:r>
            <a:r>
              <a:rPr lang="en-US" dirty="0" err="1">
                <a:latin typeface="Times New Roman"/>
                <a:ea typeface="Times New Roman"/>
                <a:cs typeface="Times New Roman"/>
              </a:rPr>
              <a:t>oleh</a:t>
            </a:r>
            <a:r>
              <a:rPr lang="en-US" dirty="0">
                <a:latin typeface="Times New Roman"/>
                <a:ea typeface="Times New Roman"/>
                <a:cs typeface="Times New Roman"/>
              </a:rPr>
              <a:t> </a:t>
            </a:r>
            <a:r>
              <a:rPr lang="en-US" dirty="0" err="1">
                <a:latin typeface="Times New Roman"/>
                <a:ea typeface="Times New Roman"/>
                <a:cs typeface="Times New Roman"/>
              </a:rPr>
              <a:t>karena</a:t>
            </a:r>
            <a:r>
              <a:rPr lang="en-US" dirty="0">
                <a:latin typeface="Times New Roman"/>
                <a:ea typeface="Times New Roman"/>
                <a:cs typeface="Times New Roman"/>
              </a:rPr>
              <a:t> </a:t>
            </a:r>
            <a:r>
              <a:rPr lang="en-US" dirty="0" err="1">
                <a:latin typeface="Times New Roman"/>
                <a:ea typeface="Times New Roman"/>
                <a:cs typeface="Times New Roman"/>
              </a:rPr>
              <a:t>semua</a:t>
            </a:r>
            <a:r>
              <a:rPr lang="en-US" dirty="0">
                <a:latin typeface="Times New Roman"/>
                <a:ea typeface="Times New Roman"/>
                <a:cs typeface="Times New Roman"/>
              </a:rPr>
              <a:t> </a:t>
            </a:r>
            <a:r>
              <a:rPr lang="en-US" dirty="0" err="1">
                <a:latin typeface="Times New Roman"/>
                <a:ea typeface="Times New Roman"/>
                <a:cs typeface="Times New Roman"/>
              </a:rPr>
              <a:t>unsur</a:t>
            </a:r>
            <a:r>
              <a:rPr lang="en-US" dirty="0">
                <a:latin typeface="Times New Roman"/>
                <a:ea typeface="Times New Roman"/>
                <a:cs typeface="Times New Roman"/>
              </a:rPr>
              <a:t> </a:t>
            </a:r>
            <a:r>
              <a:rPr lang="en-US" dirty="0" err="1">
                <a:latin typeface="Times New Roman"/>
                <a:ea typeface="Times New Roman"/>
                <a:cs typeface="Times New Roman"/>
              </a:rPr>
              <a:t>dari</a:t>
            </a:r>
            <a:r>
              <a:rPr lang="en-US" dirty="0">
                <a:latin typeface="Times New Roman"/>
                <a:ea typeface="Times New Roman"/>
                <a:cs typeface="Times New Roman"/>
              </a:rPr>
              <a:t> </a:t>
            </a:r>
            <a:r>
              <a:rPr lang="en-US" dirty="0" err="1">
                <a:latin typeface="Times New Roman"/>
                <a:ea typeface="Times New Roman"/>
                <a:cs typeface="Times New Roman"/>
              </a:rPr>
              <a:t>dakwaan</a:t>
            </a:r>
            <a:r>
              <a:rPr lang="en-US" dirty="0">
                <a:latin typeface="Times New Roman"/>
                <a:ea typeface="Times New Roman"/>
                <a:cs typeface="Times New Roman"/>
              </a:rPr>
              <a:t> </a:t>
            </a:r>
            <a:r>
              <a:rPr lang="en-US" dirty="0" err="1">
                <a:latin typeface="Times New Roman"/>
                <a:ea typeface="Times New Roman"/>
                <a:cs typeface="Times New Roman"/>
              </a:rPr>
              <a:t>Penuntut</a:t>
            </a:r>
            <a:r>
              <a:rPr lang="en-US" dirty="0">
                <a:latin typeface="Times New Roman"/>
                <a:ea typeface="Times New Roman"/>
                <a:cs typeface="Times New Roman"/>
              </a:rPr>
              <a:t> </a:t>
            </a:r>
            <a:r>
              <a:rPr lang="en-US" dirty="0" err="1">
                <a:latin typeface="Times New Roman"/>
                <a:ea typeface="Times New Roman"/>
                <a:cs typeface="Times New Roman"/>
              </a:rPr>
              <a:t>umum</a:t>
            </a:r>
            <a:r>
              <a:rPr lang="en-US" dirty="0">
                <a:latin typeface="Times New Roman"/>
                <a:ea typeface="Times New Roman"/>
                <a:cs typeface="Times New Roman"/>
              </a:rPr>
              <a:t> </a:t>
            </a:r>
            <a:r>
              <a:rPr lang="en-US" dirty="0" err="1">
                <a:latin typeface="Times New Roman"/>
                <a:ea typeface="Times New Roman"/>
                <a:cs typeface="Times New Roman"/>
              </a:rPr>
              <a:t>telah</a:t>
            </a:r>
            <a:r>
              <a:rPr lang="en-US" dirty="0">
                <a:latin typeface="Times New Roman"/>
                <a:ea typeface="Times New Roman"/>
                <a:cs typeface="Times New Roman"/>
              </a:rPr>
              <a:t> </a:t>
            </a:r>
            <a:r>
              <a:rPr lang="en-US" dirty="0" err="1">
                <a:latin typeface="Times New Roman"/>
                <a:ea typeface="Times New Roman"/>
                <a:cs typeface="Times New Roman"/>
              </a:rPr>
              <a:t>terpenuhi</a:t>
            </a:r>
            <a:r>
              <a:rPr lang="en-US" dirty="0">
                <a:latin typeface="Times New Roman"/>
                <a:ea typeface="Times New Roman"/>
                <a:cs typeface="Times New Roman"/>
              </a:rPr>
              <a:t>, </a:t>
            </a:r>
            <a:r>
              <a:rPr lang="en-US" dirty="0" err="1">
                <a:latin typeface="Times New Roman"/>
                <a:ea typeface="Times New Roman"/>
                <a:cs typeface="Times New Roman"/>
              </a:rPr>
              <a:t>maka</a:t>
            </a:r>
            <a:r>
              <a:rPr lang="en-US" dirty="0">
                <a:latin typeface="Times New Roman"/>
                <a:ea typeface="Times New Roman"/>
                <a:cs typeface="Times New Roman"/>
              </a:rPr>
              <a:t> </a:t>
            </a:r>
            <a:r>
              <a:rPr lang="en-US" dirty="0" err="1">
                <a:latin typeface="Times New Roman"/>
                <a:ea typeface="Times New Roman"/>
                <a:cs typeface="Times New Roman"/>
              </a:rPr>
              <a:t>menurut</a:t>
            </a:r>
            <a:r>
              <a:rPr lang="en-US" dirty="0">
                <a:latin typeface="Times New Roman"/>
                <a:ea typeface="Times New Roman"/>
                <a:cs typeface="Times New Roman"/>
              </a:rPr>
              <a:t> </a:t>
            </a:r>
            <a:r>
              <a:rPr lang="en-US" dirty="0" err="1">
                <a:latin typeface="Times New Roman"/>
                <a:ea typeface="Times New Roman"/>
                <a:cs typeface="Times New Roman"/>
              </a:rPr>
              <a:t>Majelis</a:t>
            </a:r>
            <a:r>
              <a:rPr lang="en-US" dirty="0">
                <a:latin typeface="Times New Roman"/>
                <a:ea typeface="Times New Roman"/>
                <a:cs typeface="Times New Roman"/>
              </a:rPr>
              <a:t> Hakim,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terbukti</a:t>
            </a:r>
            <a:r>
              <a:rPr lang="en-US" dirty="0">
                <a:latin typeface="Times New Roman"/>
                <a:ea typeface="Times New Roman"/>
                <a:cs typeface="Times New Roman"/>
              </a:rPr>
              <a:t> </a:t>
            </a:r>
            <a:r>
              <a:rPr lang="en-US" dirty="0" err="1">
                <a:latin typeface="Times New Roman"/>
                <a:ea typeface="Times New Roman"/>
                <a:cs typeface="Times New Roman"/>
              </a:rPr>
              <a:t>secara</a:t>
            </a:r>
            <a:r>
              <a:rPr lang="en-US" dirty="0">
                <a:latin typeface="Times New Roman"/>
                <a:ea typeface="Times New Roman"/>
                <a:cs typeface="Times New Roman"/>
              </a:rPr>
              <a:t> </a:t>
            </a:r>
            <a:r>
              <a:rPr lang="en-US" dirty="0" err="1">
                <a:latin typeface="Times New Roman"/>
                <a:ea typeface="Times New Roman"/>
                <a:cs typeface="Times New Roman"/>
              </a:rPr>
              <a:t>sah</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meyakinkan</a:t>
            </a:r>
            <a:r>
              <a:rPr lang="en-US" dirty="0">
                <a:latin typeface="Times New Roman"/>
                <a:ea typeface="Times New Roman"/>
                <a:cs typeface="Times New Roman"/>
              </a:rPr>
              <a:t> </a:t>
            </a:r>
            <a:r>
              <a:rPr lang="en-US" dirty="0" err="1">
                <a:latin typeface="Times New Roman"/>
                <a:ea typeface="Times New Roman"/>
                <a:cs typeface="Times New Roman"/>
              </a:rPr>
              <a:t>bersalah</a:t>
            </a:r>
            <a:r>
              <a:rPr lang="en-US" dirty="0">
                <a:latin typeface="Times New Roman"/>
                <a:ea typeface="Times New Roman"/>
                <a:cs typeface="Times New Roman"/>
              </a:rPr>
              <a:t> </a:t>
            </a:r>
            <a:r>
              <a:rPr lang="en-US" dirty="0" err="1">
                <a:latin typeface="Times New Roman"/>
                <a:ea typeface="Times New Roman"/>
                <a:cs typeface="Times New Roman"/>
              </a:rPr>
              <a:t>melakukan</a:t>
            </a:r>
            <a:r>
              <a:rPr lang="en-US" dirty="0">
                <a:latin typeface="Times New Roman"/>
                <a:ea typeface="Times New Roman"/>
                <a:cs typeface="Times New Roman"/>
              </a:rPr>
              <a:t> </a:t>
            </a:r>
            <a:r>
              <a:rPr lang="en-US" dirty="0" err="1">
                <a:latin typeface="Times New Roman"/>
                <a:ea typeface="Times New Roman"/>
                <a:cs typeface="Times New Roman"/>
              </a:rPr>
              <a:t>tindak</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a:t>
            </a:r>
            <a:r>
              <a:rPr lang="en-US" dirty="0" err="1">
                <a:latin typeface="Times New Roman"/>
                <a:ea typeface="Times New Roman"/>
                <a:cs typeface="Times New Roman"/>
              </a:rPr>
              <a:t>sebagaimana</a:t>
            </a:r>
            <a:r>
              <a:rPr lang="en-US" dirty="0">
                <a:latin typeface="Times New Roman"/>
                <a:ea typeface="Times New Roman"/>
                <a:cs typeface="Times New Roman"/>
              </a:rPr>
              <a:t> </a:t>
            </a:r>
            <a:r>
              <a:rPr lang="en-US" dirty="0" err="1">
                <a:latin typeface="Times New Roman"/>
                <a:ea typeface="Times New Roman"/>
                <a:cs typeface="Times New Roman"/>
              </a:rPr>
              <a:t>diatur</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diancam</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a:t>
            </a:r>
            <a:r>
              <a:rPr lang="en-US" dirty="0" err="1">
                <a:latin typeface="Times New Roman"/>
                <a:ea typeface="Times New Roman"/>
                <a:cs typeface="Times New Roman"/>
              </a:rPr>
              <a:t>dalam</a:t>
            </a:r>
            <a:r>
              <a:rPr lang="en-US" dirty="0">
                <a:latin typeface="Times New Roman"/>
                <a:ea typeface="Times New Roman"/>
                <a:cs typeface="Times New Roman"/>
              </a:rPr>
              <a:t> </a:t>
            </a:r>
            <a:r>
              <a:rPr lang="en-US" dirty="0" err="1">
                <a:latin typeface="Times New Roman"/>
                <a:ea typeface="Times New Roman"/>
                <a:cs typeface="Times New Roman"/>
              </a:rPr>
              <a:t>Pasal</a:t>
            </a:r>
            <a:r>
              <a:rPr lang="en-US" dirty="0">
                <a:latin typeface="Times New Roman"/>
                <a:ea typeface="Times New Roman"/>
                <a:cs typeface="Times New Roman"/>
              </a:rPr>
              <a:t> 360 </a:t>
            </a:r>
            <a:r>
              <a:rPr lang="en-US" dirty="0" err="1">
                <a:latin typeface="Times New Roman"/>
                <a:ea typeface="Times New Roman"/>
                <a:cs typeface="Times New Roman"/>
              </a:rPr>
              <a:t>ayat</a:t>
            </a:r>
            <a:r>
              <a:rPr lang="en-US" dirty="0">
                <a:latin typeface="Times New Roman"/>
                <a:ea typeface="Times New Roman"/>
                <a:cs typeface="Times New Roman"/>
              </a:rPr>
              <a:t> (2) KUHP,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demikian</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secara</a:t>
            </a:r>
            <a:r>
              <a:rPr lang="en-US" dirty="0">
                <a:latin typeface="Times New Roman"/>
                <a:ea typeface="Times New Roman"/>
                <a:cs typeface="Times New Roman"/>
              </a:rPr>
              <a:t> </a:t>
            </a:r>
            <a:r>
              <a:rPr lang="en-US" dirty="0" err="1">
                <a:latin typeface="Times New Roman"/>
                <a:ea typeface="Times New Roman"/>
                <a:cs typeface="Times New Roman"/>
              </a:rPr>
              <a:t>sah</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meyakinkan</a:t>
            </a:r>
            <a:r>
              <a:rPr lang="en-US" dirty="0">
                <a:latin typeface="Times New Roman"/>
                <a:ea typeface="Times New Roman"/>
                <a:cs typeface="Times New Roman"/>
              </a:rPr>
              <a:t> </a:t>
            </a:r>
            <a:r>
              <a:rPr lang="en-US" dirty="0" err="1">
                <a:latin typeface="Times New Roman"/>
                <a:ea typeface="Times New Roman"/>
                <a:cs typeface="Times New Roman"/>
              </a:rPr>
              <a:t>terbukti</a:t>
            </a:r>
            <a:r>
              <a:rPr lang="en-US" dirty="0">
                <a:latin typeface="Times New Roman"/>
                <a:ea typeface="Times New Roman"/>
                <a:cs typeface="Times New Roman"/>
              </a:rPr>
              <a:t> </a:t>
            </a:r>
            <a:r>
              <a:rPr lang="en-US" dirty="0" err="1">
                <a:latin typeface="Times New Roman"/>
                <a:ea typeface="Times New Roman"/>
                <a:cs typeface="Times New Roman"/>
              </a:rPr>
              <a:t>bersalah</a:t>
            </a:r>
            <a:r>
              <a:rPr lang="en-US" dirty="0">
                <a:latin typeface="Times New Roman"/>
                <a:ea typeface="Times New Roman"/>
                <a:cs typeface="Times New Roman"/>
              </a:rPr>
              <a:t> </a:t>
            </a:r>
            <a:r>
              <a:rPr lang="en-US" dirty="0" err="1">
                <a:latin typeface="Times New Roman"/>
                <a:ea typeface="Times New Roman"/>
                <a:cs typeface="Times New Roman"/>
              </a:rPr>
              <a:t>melakukan</a:t>
            </a:r>
            <a:r>
              <a:rPr lang="en-US" dirty="0">
                <a:latin typeface="Times New Roman"/>
                <a:ea typeface="Times New Roman"/>
                <a:cs typeface="Times New Roman"/>
              </a:rPr>
              <a:t> </a:t>
            </a:r>
            <a:r>
              <a:rPr lang="en-US" dirty="0" err="1">
                <a:latin typeface="Times New Roman"/>
                <a:ea typeface="Times New Roman"/>
                <a:cs typeface="Times New Roman"/>
              </a:rPr>
              <a:t>tindak</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 </a:t>
            </a:r>
            <a:r>
              <a:rPr lang="en-US" dirty="0" err="1">
                <a:latin typeface="Times New Roman"/>
                <a:ea typeface="Times New Roman"/>
                <a:cs typeface="Times New Roman"/>
              </a:rPr>
              <a:t>karena</a:t>
            </a:r>
            <a:r>
              <a:rPr lang="en-US" dirty="0">
                <a:latin typeface="Times New Roman"/>
                <a:ea typeface="Times New Roman"/>
                <a:cs typeface="Times New Roman"/>
              </a:rPr>
              <a:t> </a:t>
            </a:r>
            <a:r>
              <a:rPr lang="en-US" dirty="0" err="1">
                <a:latin typeface="Times New Roman"/>
                <a:ea typeface="Times New Roman"/>
                <a:cs typeface="Times New Roman"/>
              </a:rPr>
              <a:t>kealpaannya</a:t>
            </a:r>
            <a:r>
              <a:rPr lang="en-US" dirty="0">
                <a:latin typeface="Times New Roman"/>
                <a:ea typeface="Times New Roman"/>
                <a:cs typeface="Times New Roman"/>
              </a:rPr>
              <a:t> </a:t>
            </a:r>
            <a:r>
              <a:rPr lang="en-US" dirty="0" err="1">
                <a:latin typeface="Times New Roman"/>
                <a:ea typeface="Times New Roman"/>
                <a:cs typeface="Times New Roman"/>
              </a:rPr>
              <a:t>menyebabkan</a:t>
            </a:r>
            <a:r>
              <a:rPr lang="en-US" dirty="0">
                <a:latin typeface="Times New Roman"/>
                <a:ea typeface="Times New Roman"/>
                <a:cs typeface="Times New Roman"/>
              </a:rPr>
              <a:t> orang lain </a:t>
            </a:r>
            <a:r>
              <a:rPr lang="en-US" dirty="0" err="1">
                <a:latin typeface="Times New Roman"/>
                <a:ea typeface="Times New Roman"/>
                <a:cs typeface="Times New Roman"/>
              </a:rPr>
              <a:t>luka</a:t>
            </a:r>
            <a:r>
              <a:rPr lang="en-US" dirty="0">
                <a:latin typeface="Times New Roman"/>
                <a:ea typeface="Times New Roman"/>
                <a:cs typeface="Times New Roman"/>
              </a:rPr>
              <a:t> </a:t>
            </a:r>
            <a:r>
              <a:rPr lang="en-US" dirty="0" err="1">
                <a:latin typeface="Times New Roman"/>
                <a:ea typeface="Times New Roman"/>
                <a:cs typeface="Times New Roman"/>
              </a:rPr>
              <a:t>sedemikian</a:t>
            </a:r>
            <a:r>
              <a:rPr lang="en-US" dirty="0">
                <a:latin typeface="Times New Roman"/>
                <a:ea typeface="Times New Roman"/>
                <a:cs typeface="Times New Roman"/>
              </a:rPr>
              <a:t> </a:t>
            </a:r>
            <a:r>
              <a:rPr lang="en-US" dirty="0" err="1">
                <a:latin typeface="Times New Roman"/>
                <a:ea typeface="Times New Roman"/>
                <a:cs typeface="Times New Roman"/>
              </a:rPr>
              <a:t>rupa</a:t>
            </a:r>
            <a:r>
              <a:rPr lang="en-US" dirty="0">
                <a:latin typeface="Times New Roman"/>
                <a:ea typeface="Times New Roman"/>
                <a:cs typeface="Times New Roman"/>
              </a:rPr>
              <a:t> </a:t>
            </a:r>
            <a:r>
              <a:rPr lang="en-US" dirty="0" err="1">
                <a:latin typeface="Times New Roman"/>
                <a:ea typeface="Times New Roman"/>
                <a:cs typeface="Times New Roman"/>
              </a:rPr>
              <a:t>sehingga</a:t>
            </a:r>
            <a:r>
              <a:rPr lang="en-US" dirty="0">
                <a:latin typeface="Times New Roman"/>
                <a:ea typeface="Times New Roman"/>
                <a:cs typeface="Times New Roman"/>
              </a:rPr>
              <a:t> orang </a:t>
            </a:r>
            <a:r>
              <a:rPr lang="en-US" dirty="0" err="1">
                <a:latin typeface="Times New Roman"/>
                <a:ea typeface="Times New Roman"/>
                <a:cs typeface="Times New Roman"/>
              </a:rPr>
              <a:t>itu</a:t>
            </a:r>
            <a:r>
              <a:rPr lang="en-US" dirty="0">
                <a:latin typeface="Times New Roman"/>
                <a:ea typeface="Times New Roman"/>
                <a:cs typeface="Times New Roman"/>
              </a:rPr>
              <a:t> </a:t>
            </a:r>
            <a:r>
              <a:rPr lang="en-US" dirty="0" err="1">
                <a:latin typeface="Times New Roman"/>
                <a:ea typeface="Times New Roman"/>
                <a:cs typeface="Times New Roman"/>
              </a:rPr>
              <a:t>menjasakit</a:t>
            </a:r>
            <a:r>
              <a:rPr lang="en-US" dirty="0">
                <a:latin typeface="Times New Roman"/>
                <a:ea typeface="Times New Roman"/>
                <a:cs typeface="Times New Roman"/>
              </a:rPr>
              <a:t> </a:t>
            </a:r>
            <a:r>
              <a:rPr lang="en-US" dirty="0" err="1">
                <a:latin typeface="Times New Roman"/>
                <a:ea typeface="Times New Roman"/>
                <a:cs typeface="Times New Roman"/>
              </a:rPr>
              <a:t>sementara</a:t>
            </a:r>
            <a:r>
              <a:rPr lang="en-US" dirty="0">
                <a:latin typeface="Times New Roman"/>
                <a:ea typeface="Times New Roman"/>
                <a:cs typeface="Times New Roman"/>
              </a:rPr>
              <a:t>.	</a:t>
            </a:r>
            <a:endParaRPr lang="en-US" sz="1600" dirty="0">
              <a:effectLst/>
              <a:latin typeface="Calibri"/>
              <a:ea typeface="Times New Roman"/>
              <a:cs typeface="Times New Roman"/>
            </a:endParaRPr>
          </a:p>
        </p:txBody>
      </p:sp>
      <p:sp>
        <p:nvSpPr>
          <p:cNvPr id="4" name="Rounded Rectangle 3"/>
          <p:cNvSpPr/>
          <p:nvPr/>
        </p:nvSpPr>
        <p:spPr>
          <a:xfrm>
            <a:off x="990600" y="4114800"/>
            <a:ext cx="8001000" cy="27431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just">
              <a:spcAft>
                <a:spcPts val="800"/>
              </a:spcAft>
            </a:pPr>
            <a:r>
              <a:rPr lang="en-US" dirty="0" err="1">
                <a:latin typeface="Times New Roman"/>
                <a:ea typeface="Times New Roman"/>
                <a:cs typeface="Times New Roman"/>
              </a:rPr>
              <a:t>Menimbang</a:t>
            </a:r>
            <a:r>
              <a:rPr lang="en-US" dirty="0">
                <a:latin typeface="Times New Roman"/>
                <a:ea typeface="Times New Roman"/>
                <a:cs typeface="Times New Roman"/>
              </a:rPr>
              <a:t>, </a:t>
            </a:r>
            <a:r>
              <a:rPr lang="en-US" dirty="0" err="1">
                <a:latin typeface="Times New Roman"/>
                <a:ea typeface="Times New Roman"/>
                <a:cs typeface="Times New Roman"/>
              </a:rPr>
              <a:t>bahwa</a:t>
            </a:r>
            <a:r>
              <a:rPr lang="en-US" dirty="0">
                <a:latin typeface="Times New Roman"/>
                <a:ea typeface="Times New Roman"/>
                <a:cs typeface="Times New Roman"/>
              </a:rPr>
              <a:t> </a:t>
            </a:r>
            <a:r>
              <a:rPr lang="en-US" dirty="0" err="1">
                <a:latin typeface="Times New Roman"/>
                <a:ea typeface="Times New Roman"/>
                <a:cs typeface="Times New Roman"/>
              </a:rPr>
              <a:t>karena</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telah</a:t>
            </a:r>
            <a:r>
              <a:rPr lang="en-US" dirty="0">
                <a:latin typeface="Times New Roman"/>
                <a:ea typeface="Times New Roman"/>
                <a:cs typeface="Times New Roman"/>
              </a:rPr>
              <a:t> </a:t>
            </a:r>
            <a:r>
              <a:rPr lang="en-US" dirty="0" err="1">
                <a:latin typeface="Times New Roman"/>
                <a:ea typeface="Times New Roman"/>
                <a:cs typeface="Times New Roman"/>
              </a:rPr>
              <a:t>terbukti</a:t>
            </a:r>
            <a:r>
              <a:rPr lang="en-US" dirty="0">
                <a:latin typeface="Times New Roman"/>
                <a:ea typeface="Times New Roman"/>
                <a:cs typeface="Times New Roman"/>
              </a:rPr>
              <a:t> </a:t>
            </a:r>
            <a:r>
              <a:rPr lang="en-US" dirty="0" err="1">
                <a:latin typeface="Times New Roman"/>
                <a:ea typeface="Times New Roman"/>
                <a:cs typeface="Times New Roman"/>
              </a:rPr>
              <a:t>secara</a:t>
            </a:r>
            <a:r>
              <a:rPr lang="en-US" dirty="0">
                <a:latin typeface="Times New Roman"/>
                <a:ea typeface="Times New Roman"/>
                <a:cs typeface="Times New Roman"/>
              </a:rPr>
              <a:t>  </a:t>
            </a:r>
            <a:r>
              <a:rPr lang="en-US" dirty="0" err="1">
                <a:latin typeface="Times New Roman"/>
                <a:ea typeface="Times New Roman"/>
                <a:cs typeface="Times New Roman"/>
              </a:rPr>
              <a:t>sah</a:t>
            </a:r>
            <a:r>
              <a:rPr lang="en-US" dirty="0">
                <a:latin typeface="Times New Roman"/>
                <a:ea typeface="Times New Roman"/>
                <a:cs typeface="Times New Roman"/>
              </a:rPr>
              <a:t>    </a:t>
            </a:r>
            <a:r>
              <a:rPr lang="en-US" dirty="0" err="1" smtClean="0">
                <a:latin typeface="Times New Roman"/>
                <a:ea typeface="Times New Roman"/>
                <a:cs typeface="Times New Roman"/>
              </a:rPr>
              <a:t>danmeyakinkan</a:t>
            </a:r>
            <a:r>
              <a:rPr lang="en-US" dirty="0" smtClean="0">
                <a:latin typeface="Times New Roman"/>
                <a:ea typeface="Times New Roman"/>
                <a:cs typeface="Times New Roman"/>
              </a:rPr>
              <a:t> </a:t>
            </a:r>
            <a:r>
              <a:rPr lang="en-US" dirty="0" err="1">
                <a:latin typeface="Times New Roman"/>
                <a:ea typeface="Times New Roman"/>
                <a:cs typeface="Times New Roman"/>
              </a:rPr>
              <a:t>bersalah</a:t>
            </a:r>
            <a:r>
              <a:rPr lang="en-US" dirty="0">
                <a:latin typeface="Times New Roman"/>
                <a:ea typeface="Times New Roman"/>
                <a:cs typeface="Times New Roman"/>
              </a:rPr>
              <a:t> </a:t>
            </a:r>
            <a:r>
              <a:rPr lang="en-US" dirty="0" err="1" smtClean="0">
                <a:latin typeface="Times New Roman"/>
                <a:ea typeface="Times New Roman"/>
                <a:cs typeface="Times New Roman"/>
              </a:rPr>
              <a:t>melakukan</a:t>
            </a:r>
            <a:r>
              <a:rPr lang="en-US" dirty="0" smtClean="0">
                <a:latin typeface="Times New Roman"/>
                <a:ea typeface="Times New Roman"/>
                <a:cs typeface="Times New Roman"/>
              </a:rPr>
              <a:t> </a:t>
            </a:r>
            <a:r>
              <a:rPr lang="en-US" dirty="0" err="1">
                <a:latin typeface="Times New Roman"/>
                <a:ea typeface="Times New Roman"/>
                <a:cs typeface="Times New Roman"/>
              </a:rPr>
              <a:t>tindak</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a:t>
            </a:r>
            <a:r>
              <a:rPr lang="en-US" dirty="0" err="1">
                <a:latin typeface="Times New Roman"/>
                <a:ea typeface="Times New Roman"/>
                <a:cs typeface="Times New Roman"/>
              </a:rPr>
              <a:t>sebagaimana</a:t>
            </a:r>
            <a:r>
              <a:rPr lang="en-US" dirty="0">
                <a:latin typeface="Times New Roman"/>
                <a:ea typeface="Times New Roman"/>
                <a:cs typeface="Times New Roman"/>
              </a:rPr>
              <a:t> </a:t>
            </a:r>
            <a:r>
              <a:rPr lang="en-US" dirty="0" err="1">
                <a:latin typeface="Times New Roman"/>
                <a:ea typeface="Times New Roman"/>
                <a:cs typeface="Times New Roman"/>
              </a:rPr>
              <a:t>didakwakan</a:t>
            </a:r>
            <a:r>
              <a:rPr lang="en-US" dirty="0">
                <a:latin typeface="Times New Roman"/>
                <a:ea typeface="Times New Roman"/>
                <a:cs typeface="Times New Roman"/>
              </a:rPr>
              <a:t> </a:t>
            </a:r>
            <a:r>
              <a:rPr lang="en-US" dirty="0" err="1">
                <a:latin typeface="Times New Roman"/>
                <a:ea typeface="Times New Roman"/>
                <a:cs typeface="Times New Roman"/>
              </a:rPr>
              <a:t>dalam</a:t>
            </a:r>
            <a:r>
              <a:rPr lang="en-US" dirty="0">
                <a:latin typeface="Times New Roman"/>
                <a:ea typeface="Times New Roman"/>
                <a:cs typeface="Times New Roman"/>
              </a:rPr>
              <a:t> </a:t>
            </a:r>
            <a:r>
              <a:rPr lang="en-US" dirty="0" err="1">
                <a:latin typeface="Times New Roman"/>
                <a:ea typeface="Times New Roman"/>
                <a:cs typeface="Times New Roman"/>
              </a:rPr>
              <a:t>dakwaan</a:t>
            </a:r>
            <a:r>
              <a:rPr lang="en-US" dirty="0">
                <a:latin typeface="Times New Roman"/>
                <a:ea typeface="Times New Roman"/>
                <a:cs typeface="Times New Roman"/>
              </a:rPr>
              <a:t>  </a:t>
            </a:r>
            <a:r>
              <a:rPr lang="en-US" dirty="0" err="1">
                <a:latin typeface="Times New Roman"/>
                <a:ea typeface="Times New Roman"/>
                <a:cs typeface="Times New Roman"/>
              </a:rPr>
              <a:t>alternatif</a:t>
            </a:r>
            <a:r>
              <a:rPr lang="en-US" dirty="0">
                <a:latin typeface="Times New Roman"/>
                <a:ea typeface="Times New Roman"/>
                <a:cs typeface="Times New Roman"/>
              </a:rPr>
              <a:t>  </a:t>
            </a:r>
            <a:r>
              <a:rPr lang="en-US" dirty="0" err="1">
                <a:latin typeface="Times New Roman"/>
                <a:ea typeface="Times New Roman"/>
                <a:cs typeface="Times New Roman"/>
              </a:rPr>
              <a:t>kedua</a:t>
            </a:r>
            <a:r>
              <a:rPr lang="en-US" dirty="0">
                <a:latin typeface="Times New Roman"/>
                <a:ea typeface="Times New Roman"/>
                <a:cs typeface="Times New Roman"/>
              </a:rPr>
              <a:t>,  </a:t>
            </a:r>
            <a:r>
              <a:rPr lang="en-US" dirty="0" err="1">
                <a:latin typeface="Times New Roman"/>
                <a:ea typeface="Times New Roman"/>
                <a:cs typeface="Times New Roman"/>
              </a:rPr>
              <a:t>selama</a:t>
            </a:r>
            <a:r>
              <a:rPr lang="en-US" dirty="0">
                <a:latin typeface="Times New Roman"/>
                <a:ea typeface="Times New Roman"/>
                <a:cs typeface="Times New Roman"/>
              </a:rPr>
              <a:t>  </a:t>
            </a:r>
            <a:r>
              <a:rPr lang="en-US" dirty="0" err="1">
                <a:latin typeface="Times New Roman"/>
                <a:ea typeface="Times New Roman"/>
                <a:cs typeface="Times New Roman"/>
              </a:rPr>
              <a:t>pemeriksaan</a:t>
            </a:r>
            <a:r>
              <a:rPr lang="en-US" dirty="0">
                <a:latin typeface="Times New Roman"/>
                <a:ea typeface="Times New Roman"/>
                <a:cs typeface="Times New Roman"/>
              </a:rPr>
              <a:t>  di  </a:t>
            </a:r>
            <a:r>
              <a:rPr lang="en-US" dirty="0" err="1">
                <a:latin typeface="Times New Roman"/>
                <a:ea typeface="Times New Roman"/>
                <a:cs typeface="Times New Roman"/>
              </a:rPr>
              <a:t>persidangan</a:t>
            </a:r>
            <a:r>
              <a:rPr lang="en-US" dirty="0">
                <a:latin typeface="Times New Roman"/>
                <a:ea typeface="Times New Roman"/>
                <a:cs typeface="Times New Roman"/>
              </a:rPr>
              <a:t>  </a:t>
            </a:r>
            <a:r>
              <a:rPr lang="en-US" dirty="0" err="1">
                <a:latin typeface="Times New Roman"/>
                <a:ea typeface="Times New Roman"/>
                <a:cs typeface="Times New Roman"/>
              </a:rPr>
              <a:t>pada</a:t>
            </a:r>
            <a:r>
              <a:rPr lang="en-US" dirty="0">
                <a:latin typeface="Times New Roman"/>
                <a:ea typeface="Times New Roman"/>
                <a:cs typeface="Times New Roman"/>
              </a:rPr>
              <a:t>  </a:t>
            </a:r>
            <a:r>
              <a:rPr lang="en-US" dirty="0" err="1">
                <a:latin typeface="Times New Roman"/>
                <a:ea typeface="Times New Roman"/>
                <a:cs typeface="Times New Roman"/>
              </a:rPr>
              <a:t>diri</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tidak</a:t>
            </a:r>
            <a:r>
              <a:rPr lang="en-US" dirty="0">
                <a:latin typeface="Times New Roman"/>
                <a:ea typeface="Times New Roman"/>
                <a:cs typeface="Times New Roman"/>
              </a:rPr>
              <a:t> </a:t>
            </a:r>
            <a:r>
              <a:rPr lang="en-US" dirty="0" err="1">
                <a:latin typeface="Times New Roman"/>
                <a:ea typeface="Times New Roman"/>
                <a:cs typeface="Times New Roman"/>
              </a:rPr>
              <a:t>ditemui</a:t>
            </a:r>
            <a:r>
              <a:rPr lang="en-US" dirty="0">
                <a:latin typeface="Times New Roman"/>
                <a:ea typeface="Times New Roman"/>
                <a:cs typeface="Times New Roman"/>
              </a:rPr>
              <a:t> </a:t>
            </a:r>
            <a:r>
              <a:rPr lang="en-US" dirty="0" err="1">
                <a:latin typeface="Times New Roman"/>
                <a:ea typeface="Times New Roman"/>
                <a:cs typeface="Times New Roman"/>
              </a:rPr>
              <a:t>alasan</a:t>
            </a:r>
            <a:r>
              <a:rPr lang="en-US" dirty="0">
                <a:latin typeface="Times New Roman"/>
                <a:ea typeface="Times New Roman"/>
                <a:cs typeface="Times New Roman"/>
              </a:rPr>
              <a:t> </a:t>
            </a:r>
            <a:r>
              <a:rPr lang="en-US" dirty="0" err="1">
                <a:latin typeface="Times New Roman"/>
                <a:ea typeface="Times New Roman"/>
                <a:cs typeface="Times New Roman"/>
              </a:rPr>
              <a:t>pemaaf</a:t>
            </a:r>
            <a:r>
              <a:rPr lang="en-US" dirty="0">
                <a:latin typeface="Times New Roman"/>
                <a:ea typeface="Times New Roman"/>
                <a:cs typeface="Times New Roman"/>
              </a:rPr>
              <a:t> </a:t>
            </a:r>
            <a:r>
              <a:rPr lang="en-US" dirty="0" err="1">
                <a:latin typeface="Times New Roman"/>
                <a:ea typeface="Times New Roman"/>
                <a:cs typeface="Times New Roman"/>
              </a:rPr>
              <a:t>atau</a:t>
            </a:r>
            <a:r>
              <a:rPr lang="en-US" dirty="0">
                <a:latin typeface="Times New Roman"/>
                <a:ea typeface="Times New Roman"/>
                <a:cs typeface="Times New Roman"/>
              </a:rPr>
              <a:t> </a:t>
            </a:r>
            <a:r>
              <a:rPr lang="en-US" dirty="0" err="1">
                <a:latin typeface="Times New Roman"/>
                <a:ea typeface="Times New Roman"/>
                <a:cs typeface="Times New Roman"/>
              </a:rPr>
              <a:t>alasan</a:t>
            </a:r>
            <a:r>
              <a:rPr lang="en-US" dirty="0">
                <a:latin typeface="Times New Roman"/>
                <a:ea typeface="Times New Roman"/>
                <a:cs typeface="Times New Roman"/>
              </a:rPr>
              <a:t> </a:t>
            </a:r>
            <a:r>
              <a:rPr lang="en-US" dirty="0" err="1">
                <a:latin typeface="Times New Roman"/>
                <a:ea typeface="Times New Roman"/>
                <a:cs typeface="Times New Roman"/>
              </a:rPr>
              <a:t>pembenar</a:t>
            </a:r>
            <a:r>
              <a:rPr lang="en-US" dirty="0">
                <a:latin typeface="Times New Roman"/>
                <a:ea typeface="Times New Roman"/>
                <a:cs typeface="Times New Roman"/>
              </a:rPr>
              <a:t> yang </a:t>
            </a:r>
            <a:r>
              <a:rPr lang="en-US" dirty="0" err="1">
                <a:latin typeface="Times New Roman"/>
                <a:ea typeface="Times New Roman"/>
                <a:cs typeface="Times New Roman"/>
              </a:rPr>
              <a:t>dapat</a:t>
            </a:r>
            <a:r>
              <a:rPr lang="en-US" dirty="0">
                <a:latin typeface="Times New Roman"/>
                <a:ea typeface="Times New Roman"/>
                <a:cs typeface="Times New Roman"/>
              </a:rPr>
              <a:t> </a:t>
            </a:r>
            <a:r>
              <a:rPr lang="en-US" dirty="0" err="1">
                <a:latin typeface="Times New Roman"/>
                <a:ea typeface="Times New Roman"/>
                <a:cs typeface="Times New Roman"/>
              </a:rPr>
              <a:t>menghapuskan</a:t>
            </a:r>
            <a:r>
              <a:rPr lang="en-US" dirty="0">
                <a:latin typeface="Times New Roman"/>
                <a:ea typeface="Times New Roman"/>
                <a:cs typeface="Times New Roman"/>
              </a:rPr>
              <a:t> </a:t>
            </a:r>
            <a:r>
              <a:rPr lang="en-US" dirty="0" err="1">
                <a:latin typeface="Times New Roman"/>
                <a:ea typeface="Times New Roman"/>
                <a:cs typeface="Times New Roman"/>
              </a:rPr>
              <a:t>kesalahan</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maka</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harus</a:t>
            </a:r>
            <a:r>
              <a:rPr lang="en-US" dirty="0">
                <a:latin typeface="Times New Roman"/>
                <a:ea typeface="Times New Roman"/>
                <a:cs typeface="Times New Roman"/>
              </a:rPr>
              <a:t> </a:t>
            </a:r>
            <a:r>
              <a:rPr lang="en-US" dirty="0" err="1">
                <a:latin typeface="Times New Roman"/>
                <a:ea typeface="Times New Roman"/>
                <a:cs typeface="Times New Roman"/>
              </a:rPr>
              <a:t>mempertanggung</a:t>
            </a:r>
            <a:r>
              <a:rPr lang="en-US" dirty="0">
                <a:latin typeface="Times New Roman"/>
                <a:ea typeface="Times New Roman"/>
                <a:cs typeface="Times New Roman"/>
              </a:rPr>
              <a:t> </a:t>
            </a:r>
            <a:r>
              <a:rPr lang="en-US" dirty="0" err="1">
                <a:latin typeface="Times New Roman"/>
                <a:ea typeface="Times New Roman"/>
                <a:cs typeface="Times New Roman"/>
              </a:rPr>
              <a:t>jawabkan</a:t>
            </a:r>
            <a:r>
              <a:rPr lang="en-US" dirty="0">
                <a:latin typeface="Times New Roman"/>
                <a:ea typeface="Times New Roman"/>
                <a:cs typeface="Times New Roman"/>
              </a:rPr>
              <a:t> </a:t>
            </a:r>
            <a:r>
              <a:rPr lang="en-US" dirty="0" err="1">
                <a:latin typeface="Times New Roman"/>
                <a:ea typeface="Times New Roman"/>
                <a:cs typeface="Times New Roman"/>
              </a:rPr>
              <a:t>atas</a:t>
            </a:r>
            <a:r>
              <a:rPr lang="en-US" dirty="0">
                <a:latin typeface="Times New Roman"/>
                <a:ea typeface="Times New Roman"/>
                <a:cs typeface="Times New Roman"/>
              </a:rPr>
              <a:t> </a:t>
            </a:r>
            <a:r>
              <a:rPr lang="en-US" dirty="0" err="1">
                <a:latin typeface="Times New Roman"/>
                <a:ea typeface="Times New Roman"/>
                <a:cs typeface="Times New Roman"/>
              </a:rPr>
              <a:t>kesalahannya</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harus</a:t>
            </a:r>
            <a:r>
              <a:rPr lang="en-US" dirty="0">
                <a:latin typeface="Times New Roman"/>
                <a:ea typeface="Times New Roman"/>
                <a:cs typeface="Times New Roman"/>
              </a:rPr>
              <a:t> </a:t>
            </a:r>
            <a:r>
              <a:rPr lang="en-US" dirty="0" err="1">
                <a:latin typeface="Times New Roman"/>
                <a:ea typeface="Times New Roman"/>
                <a:cs typeface="Times New Roman"/>
              </a:rPr>
              <a:t>dijatuhi</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a:t>
            </a:r>
            <a:r>
              <a:rPr lang="en-US" dirty="0" err="1">
                <a:latin typeface="Times New Roman"/>
                <a:ea typeface="Times New Roman"/>
                <a:cs typeface="Times New Roman"/>
              </a:rPr>
              <a:t>penjara</a:t>
            </a:r>
            <a:r>
              <a:rPr lang="en-US" dirty="0">
                <a:latin typeface="Times New Roman"/>
                <a:ea typeface="Times New Roman"/>
                <a:cs typeface="Times New Roman"/>
              </a:rPr>
              <a:t> yang </a:t>
            </a:r>
            <a:r>
              <a:rPr lang="en-US" dirty="0" err="1">
                <a:latin typeface="Times New Roman"/>
                <a:ea typeface="Times New Roman"/>
                <a:cs typeface="Times New Roman"/>
              </a:rPr>
              <a:t>setimpal</a:t>
            </a:r>
            <a:r>
              <a:rPr lang="en-US" dirty="0">
                <a:latin typeface="Times New Roman"/>
                <a:ea typeface="Times New Roman"/>
                <a:cs typeface="Times New Roman"/>
              </a:rPr>
              <a:t>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perbuatannya</a:t>
            </a:r>
            <a:r>
              <a:rPr lang="en-US" dirty="0">
                <a:latin typeface="Times New Roman"/>
                <a:ea typeface="Times New Roman"/>
                <a:cs typeface="Times New Roman"/>
              </a:rPr>
              <a:t>.		</a:t>
            </a:r>
            <a:endParaRPr lang="en-US" dirty="0" smtClean="0">
              <a:latin typeface="Times New Roman"/>
              <a:ea typeface="Times New Roman"/>
              <a:cs typeface="Times New Roman"/>
            </a:endParaRPr>
          </a:p>
          <a:p>
            <a:pPr indent="457200" algn="just">
              <a:spcAft>
                <a:spcPts val="800"/>
              </a:spcAft>
            </a:pPr>
            <a:endParaRPr lang="en-US" sz="1600" dirty="0">
              <a:effectLst/>
              <a:latin typeface="Calibri"/>
              <a:ea typeface="Times New Roman"/>
              <a:cs typeface="Times New Roman"/>
            </a:endParaRPr>
          </a:p>
        </p:txBody>
      </p:sp>
    </p:spTree>
    <p:extLst>
      <p:ext uri="{BB962C8B-B14F-4D97-AF65-F5344CB8AC3E}">
        <p14:creationId xmlns:p14="http://schemas.microsoft.com/office/powerpoint/2010/main" val="2562477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676400" y="0"/>
            <a:ext cx="7010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12700" lvl="0" indent="-342900" algn="just">
              <a:spcBef>
                <a:spcPts val="0"/>
              </a:spcBef>
              <a:spcAft>
                <a:spcPts val="0"/>
              </a:spcAft>
              <a:buFont typeface="+mj-lt"/>
              <a:buAutoNum type="alphaUcPeriod"/>
              <a:tabLst>
                <a:tab pos="228600" algn="l"/>
              </a:tabLst>
            </a:pPr>
            <a:r>
              <a:rPr lang="en-US" sz="1600" b="1" dirty="0" err="1">
                <a:latin typeface="Times New Roman"/>
                <a:ea typeface="Arial"/>
                <a:cs typeface="Times New Roman"/>
              </a:rPr>
              <a:t>Analisis</a:t>
            </a:r>
            <a:r>
              <a:rPr lang="en-US" sz="1600" b="1" dirty="0">
                <a:latin typeface="Times New Roman"/>
                <a:ea typeface="Arial"/>
                <a:cs typeface="Times New Roman"/>
              </a:rPr>
              <a:t> </a:t>
            </a:r>
            <a:r>
              <a:rPr lang="en-US" sz="1600" b="1" dirty="0" err="1">
                <a:latin typeface="Times New Roman"/>
                <a:ea typeface="Arial"/>
                <a:cs typeface="Times New Roman"/>
              </a:rPr>
              <a:t>Putusan</a:t>
            </a:r>
            <a:r>
              <a:rPr lang="en-US" sz="1600" b="1" dirty="0">
                <a:latin typeface="Times New Roman"/>
                <a:ea typeface="Arial"/>
                <a:cs typeface="Times New Roman"/>
              </a:rPr>
              <a:t> </a:t>
            </a:r>
            <a:r>
              <a:rPr lang="en-US" sz="1600" b="1" dirty="0" err="1">
                <a:latin typeface="Times New Roman"/>
                <a:ea typeface="Arial"/>
                <a:cs typeface="Times New Roman"/>
              </a:rPr>
              <a:t>Pengadilan</a:t>
            </a:r>
            <a:r>
              <a:rPr lang="en-US" sz="1600" b="1" dirty="0">
                <a:latin typeface="Times New Roman"/>
                <a:ea typeface="Arial"/>
                <a:cs typeface="Times New Roman"/>
              </a:rPr>
              <a:t> </a:t>
            </a:r>
            <a:r>
              <a:rPr lang="en-US" sz="1600" b="1" dirty="0" err="1">
                <a:latin typeface="Times New Roman"/>
                <a:ea typeface="Arial"/>
                <a:cs typeface="Times New Roman"/>
              </a:rPr>
              <a:t>Majalengka</a:t>
            </a:r>
            <a:r>
              <a:rPr lang="en-US" sz="1600" b="1" dirty="0">
                <a:latin typeface="Times New Roman"/>
                <a:ea typeface="Arial"/>
                <a:cs typeface="Times New Roman"/>
              </a:rPr>
              <a:t> </a:t>
            </a:r>
            <a:r>
              <a:rPr lang="en-US" sz="1600" b="1" dirty="0" err="1">
                <a:latin typeface="Times New Roman"/>
                <a:ea typeface="Arial"/>
                <a:cs typeface="Times New Roman"/>
              </a:rPr>
              <a:t>Nomor</a:t>
            </a:r>
            <a:r>
              <a:rPr lang="en-US" sz="1600" b="1" dirty="0">
                <a:latin typeface="Times New Roman"/>
                <a:ea typeface="Arial"/>
                <a:cs typeface="Times New Roman"/>
              </a:rPr>
              <a:t> 241 /</a:t>
            </a:r>
            <a:r>
              <a:rPr lang="en-US" sz="1600" b="1" dirty="0" err="1">
                <a:latin typeface="Times New Roman"/>
                <a:ea typeface="Arial"/>
                <a:cs typeface="Times New Roman"/>
              </a:rPr>
              <a:t>Pid.B</a:t>
            </a:r>
            <a:r>
              <a:rPr lang="en-US" sz="1600" b="1" dirty="0">
                <a:latin typeface="Times New Roman"/>
                <a:ea typeface="Arial"/>
                <a:cs typeface="Times New Roman"/>
              </a:rPr>
              <a:t>/2019/PN </a:t>
            </a:r>
            <a:r>
              <a:rPr lang="en-US" sz="1600" b="1" dirty="0" err="1">
                <a:latin typeface="Times New Roman"/>
                <a:ea typeface="Arial"/>
                <a:cs typeface="Times New Roman"/>
              </a:rPr>
              <a:t>Mjl</a:t>
            </a:r>
            <a:endParaRPr lang="en-US" sz="1600" dirty="0">
              <a:effectLst/>
              <a:latin typeface="Calibri"/>
              <a:ea typeface="Calibri"/>
              <a:cs typeface="Times New Roman"/>
            </a:endParaRPr>
          </a:p>
        </p:txBody>
      </p:sp>
      <p:sp>
        <p:nvSpPr>
          <p:cNvPr id="5" name="Down Arrow 4"/>
          <p:cNvSpPr/>
          <p:nvPr/>
        </p:nvSpPr>
        <p:spPr>
          <a:xfrm>
            <a:off x="4953000" y="990600"/>
            <a:ext cx="484632" cy="6416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676400" y="1905000"/>
            <a:ext cx="7010400" cy="472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lvl="0" indent="457200" algn="just"/>
            <a:endParaRPr lang="en-US" dirty="0" smtClean="0">
              <a:solidFill>
                <a:prstClr val="white"/>
              </a:solidFill>
              <a:latin typeface="Times New Roman"/>
              <a:ea typeface="Arial"/>
              <a:cs typeface="Times New Roman"/>
            </a:endParaRPr>
          </a:p>
          <a:p>
            <a:pPr marR="12700" lvl="0" indent="457200" algn="just"/>
            <a:endParaRPr lang="en-US" dirty="0">
              <a:solidFill>
                <a:prstClr val="white"/>
              </a:solidFill>
              <a:latin typeface="Times New Roman"/>
              <a:ea typeface="Arial"/>
              <a:cs typeface="Times New Roman"/>
            </a:endParaRPr>
          </a:p>
          <a:p>
            <a:pPr marR="12700" lvl="0" indent="457200" algn="just"/>
            <a:r>
              <a:rPr lang="en-US" dirty="0" err="1" smtClean="0">
                <a:solidFill>
                  <a:prstClr val="white"/>
                </a:solidFill>
                <a:latin typeface="Times New Roman"/>
                <a:ea typeface="Arial"/>
                <a:cs typeface="Times New Roman"/>
              </a:rPr>
              <a:t>Tindak</a:t>
            </a:r>
            <a:r>
              <a:rPr lang="en-US" dirty="0" smtClean="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pidana</a:t>
            </a:r>
            <a:r>
              <a:rPr lang="en-US" dirty="0">
                <a:solidFill>
                  <a:prstClr val="white"/>
                </a:solidFill>
                <a:latin typeface="Times New Roman"/>
                <a:ea typeface="Arial"/>
                <a:cs typeface="Times New Roman"/>
              </a:rPr>
              <a:t> yang </a:t>
            </a:r>
            <a:r>
              <a:rPr lang="en-US" dirty="0" err="1">
                <a:solidFill>
                  <a:prstClr val="white"/>
                </a:solidFill>
                <a:latin typeface="Times New Roman"/>
                <a:ea typeface="Arial"/>
                <a:cs typeface="Times New Roman"/>
              </a:rPr>
              <a:t>dilakukan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oleh</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Terdakwa</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Irfan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Nur</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Alam</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merupakan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tindak</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pidana</a:t>
            </a:r>
            <a:r>
              <a:rPr lang="en-US" dirty="0">
                <a:solidFill>
                  <a:prstClr val="white"/>
                </a:solidFill>
                <a:latin typeface="Times New Roman"/>
                <a:ea typeface="Arial"/>
                <a:cs typeface="Times New Roman"/>
              </a:rPr>
              <a:t> yang </a:t>
            </a:r>
            <a:r>
              <a:rPr lang="en-US" dirty="0" err="1">
                <a:solidFill>
                  <a:prstClr val="white"/>
                </a:solidFill>
                <a:latin typeface="Times New Roman"/>
                <a:ea typeface="Arial"/>
                <a:cs typeface="Times New Roman"/>
              </a:rPr>
              <a:t>telah</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terbukti</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dan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meyakinkan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bagi</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Majelis</a:t>
            </a:r>
            <a:r>
              <a:rPr lang="en-US" dirty="0">
                <a:solidFill>
                  <a:prstClr val="white"/>
                </a:solidFill>
                <a:latin typeface="Times New Roman"/>
                <a:ea typeface="Arial"/>
                <a:cs typeface="Times New Roman"/>
              </a:rPr>
              <a:t> Hakim </a:t>
            </a:r>
            <a:r>
              <a:rPr lang="en-US" dirty="0" err="1">
                <a:solidFill>
                  <a:prstClr val="white"/>
                </a:solidFill>
                <a:latin typeface="Times New Roman"/>
                <a:ea typeface="Arial"/>
                <a:cs typeface="Times New Roman"/>
              </a:rPr>
              <a:t>untuk</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memvonis</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terdakwa</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terlebih</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dahulu</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sesuai</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dengan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tindak</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pidana</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penyalahgunaan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senjata</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api</a:t>
            </a:r>
            <a:r>
              <a:rPr lang="en-US" dirty="0">
                <a:solidFill>
                  <a:prstClr val="white"/>
                </a:solidFill>
                <a:latin typeface="Times New Roman"/>
                <a:ea typeface="Arial"/>
                <a:cs typeface="Times New Roman"/>
              </a:rPr>
              <a:t> yang </a:t>
            </a:r>
            <a:r>
              <a:rPr lang="en-US" dirty="0" err="1">
                <a:solidFill>
                  <a:prstClr val="white"/>
                </a:solidFill>
                <a:latin typeface="Times New Roman"/>
                <a:ea typeface="Arial"/>
                <a:cs typeface="Times New Roman"/>
              </a:rPr>
              <a:t>meyebabkan</a:t>
            </a:r>
            <a:r>
              <a:rPr lang="en-US" dirty="0">
                <a:solidFill>
                  <a:prstClr val="white"/>
                </a:solidFill>
                <a:latin typeface="Times New Roman"/>
                <a:ea typeface="Arial"/>
                <a:cs typeface="Times New Roman"/>
              </a:rPr>
              <a:t> orang lain </a:t>
            </a:r>
            <a:r>
              <a:rPr lang="en-US" dirty="0" err="1">
                <a:solidFill>
                  <a:prstClr val="white"/>
                </a:solidFill>
                <a:latin typeface="Times New Roman"/>
                <a:ea typeface="Arial"/>
                <a:cs typeface="Times New Roman"/>
              </a:rPr>
              <a:t>menjadi</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korban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dan</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terluka</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sebagaimana</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mestinya</a:t>
            </a:r>
            <a:r>
              <a:rPr lang="en-US" dirty="0">
                <a:solidFill>
                  <a:prstClr val="white"/>
                </a:solidFill>
                <a:latin typeface="Times New Roman"/>
                <a:ea typeface="Arial"/>
                <a:cs typeface="Times New Roman"/>
              </a:rPr>
              <a:t> yang </a:t>
            </a:r>
            <a:r>
              <a:rPr lang="en-US" dirty="0" err="1">
                <a:solidFill>
                  <a:prstClr val="white"/>
                </a:solidFill>
                <a:latin typeface="Times New Roman"/>
                <a:ea typeface="Arial"/>
                <a:cs typeface="Times New Roman"/>
              </a:rPr>
              <a:t>diatur</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dalam</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Undang-undang</a:t>
            </a:r>
            <a:r>
              <a:rPr lang="en-US" dirty="0">
                <a:solidFill>
                  <a:prstClr val="white"/>
                </a:solidFill>
                <a:latin typeface="Times New Roman"/>
                <a:ea typeface="Arial"/>
                <a:cs typeface="Times New Roman"/>
              </a:rPr>
              <a:t> </a:t>
            </a:r>
            <a:r>
              <a:rPr lang="en-US" dirty="0" err="1">
                <a:solidFill>
                  <a:prstClr val="white"/>
                </a:solidFill>
                <a:latin typeface="Times New Roman"/>
                <a:ea typeface="Arial"/>
                <a:cs typeface="Times New Roman"/>
              </a:rPr>
              <a:t>Nomor</a:t>
            </a:r>
            <a:r>
              <a:rPr lang="en-US" dirty="0">
                <a:solidFill>
                  <a:prstClr val="white"/>
                </a:solidFill>
                <a:latin typeface="Times New Roman"/>
                <a:ea typeface="Arial"/>
                <a:cs typeface="Times New Roman"/>
              </a:rPr>
              <a:t> 12/DRT/1951</a:t>
            </a:r>
            <a:r>
              <a:rPr lang="en-US" dirty="0" smtClean="0">
                <a:solidFill>
                  <a:prstClr val="white"/>
                </a:solidFill>
                <a:latin typeface="Times New Roman"/>
                <a:ea typeface="Arial"/>
                <a:cs typeface="Times New Roman"/>
              </a:rPr>
              <a:t>.</a:t>
            </a:r>
          </a:p>
          <a:p>
            <a:pPr marR="12700" lvl="0" indent="457200" algn="just"/>
            <a:endParaRPr lang="en-US" sz="1600" dirty="0">
              <a:solidFill>
                <a:prstClr val="white"/>
              </a:solidFill>
              <a:latin typeface="Times New Roman"/>
              <a:ea typeface="Times New Roman"/>
              <a:cs typeface="Times New Roman"/>
            </a:endParaRPr>
          </a:p>
          <a:p>
            <a:pPr marR="12700" indent="457200" algn="just"/>
            <a:r>
              <a:rPr lang="en-US" sz="1600" dirty="0" err="1">
                <a:latin typeface="Times New Roman"/>
                <a:ea typeface="Arial"/>
                <a:cs typeface="Times New Roman"/>
              </a:rPr>
              <a:t>Bagi</a:t>
            </a:r>
            <a:r>
              <a:rPr lang="en-US" sz="1600" dirty="0">
                <a:latin typeface="Times New Roman"/>
                <a:ea typeface="Arial"/>
                <a:cs typeface="Times New Roman"/>
              </a:rPr>
              <a:t> </a:t>
            </a:r>
            <a:r>
              <a:rPr lang="en-US" sz="1600" dirty="0" err="1">
                <a:latin typeface="Times New Roman"/>
                <a:ea typeface="Arial"/>
                <a:cs typeface="Times New Roman"/>
              </a:rPr>
              <a:t>penulis</a:t>
            </a:r>
            <a:r>
              <a:rPr lang="en-US" sz="1600" dirty="0">
                <a:latin typeface="Times New Roman"/>
                <a:ea typeface="Arial"/>
                <a:cs typeface="Times New Roman"/>
              </a:rPr>
              <a:t> </a:t>
            </a:r>
            <a:r>
              <a:rPr lang="en-US" sz="1600" dirty="0" err="1">
                <a:latin typeface="Times New Roman"/>
                <a:ea typeface="Arial"/>
                <a:cs typeface="Times New Roman"/>
              </a:rPr>
              <a:t>sudah</a:t>
            </a:r>
            <a:r>
              <a:rPr lang="en-US" sz="1600" dirty="0">
                <a:latin typeface="Times New Roman"/>
                <a:ea typeface="Arial"/>
                <a:cs typeface="Times New Roman"/>
              </a:rPr>
              <a:t> </a:t>
            </a:r>
            <a:r>
              <a:rPr lang="en-US" sz="1600" dirty="0" err="1">
                <a:latin typeface="Times New Roman"/>
                <a:ea typeface="Arial"/>
                <a:cs typeface="Times New Roman"/>
              </a:rPr>
              <a:t>merupakan</a:t>
            </a:r>
            <a:r>
              <a:rPr lang="en-US" sz="1600" dirty="0">
                <a:latin typeface="Times New Roman"/>
                <a:ea typeface="Arial"/>
                <a:cs typeface="Times New Roman"/>
              </a:rPr>
              <a:t> </a:t>
            </a:r>
            <a:r>
              <a:rPr lang="en-US" sz="1600" dirty="0" err="1">
                <a:latin typeface="Times New Roman"/>
                <a:ea typeface="Arial"/>
                <a:cs typeface="Times New Roman"/>
              </a:rPr>
              <a:t>hal</a:t>
            </a:r>
            <a:r>
              <a:rPr lang="en-US" sz="1600" dirty="0">
                <a:latin typeface="Times New Roman"/>
                <a:ea typeface="Arial"/>
                <a:cs typeface="Times New Roman"/>
              </a:rPr>
              <a:t> yang </a:t>
            </a:r>
            <a:r>
              <a:rPr lang="en-US" sz="1600" dirty="0" err="1">
                <a:latin typeface="Times New Roman"/>
                <a:ea typeface="Arial"/>
                <a:cs typeface="Times New Roman"/>
              </a:rPr>
              <a:t>kurang</a:t>
            </a:r>
            <a:r>
              <a:rPr lang="en-US" sz="1600" dirty="0">
                <a:latin typeface="Times New Roman"/>
                <a:ea typeface="Arial"/>
                <a:cs typeface="Times New Roman"/>
              </a:rPr>
              <a:t> </a:t>
            </a:r>
            <a:r>
              <a:rPr lang="en-US" sz="1600" dirty="0" err="1">
                <a:latin typeface="Times New Roman"/>
                <a:ea typeface="Arial"/>
                <a:cs typeface="Times New Roman"/>
              </a:rPr>
              <a:t>tepat</a:t>
            </a:r>
            <a:r>
              <a:rPr lang="en-US" sz="1600" dirty="0">
                <a:latin typeface="Times New Roman"/>
                <a:ea typeface="Arial"/>
                <a:cs typeface="Times New Roman"/>
              </a:rPr>
              <a:t> </a:t>
            </a:r>
            <a:r>
              <a:rPr lang="en-US" sz="1600" dirty="0" err="1">
                <a:latin typeface="Times New Roman"/>
                <a:ea typeface="Arial"/>
                <a:cs typeface="Times New Roman"/>
              </a:rPr>
              <a:t>apa</a:t>
            </a:r>
            <a:r>
              <a:rPr lang="en-US" sz="1600" dirty="0">
                <a:latin typeface="Times New Roman"/>
                <a:ea typeface="Arial"/>
                <a:cs typeface="Times New Roman"/>
              </a:rPr>
              <a:t> yang </a:t>
            </a:r>
            <a:r>
              <a:rPr lang="en-US" sz="1600" dirty="0" err="1">
                <a:latin typeface="Times New Roman"/>
                <a:ea typeface="Arial"/>
                <a:cs typeface="Times New Roman"/>
              </a:rPr>
              <a:t>diputus</a:t>
            </a:r>
            <a:r>
              <a:rPr lang="en-US" sz="1600" dirty="0">
                <a:latin typeface="Times New Roman"/>
                <a:ea typeface="Arial"/>
                <a:cs typeface="Times New Roman"/>
              </a:rPr>
              <a:t> </a:t>
            </a:r>
            <a:r>
              <a:rPr lang="en-US" sz="1600" dirty="0" err="1">
                <a:latin typeface="Times New Roman"/>
                <a:ea typeface="Arial"/>
                <a:cs typeface="Times New Roman"/>
              </a:rPr>
              <a:t>oleh</a:t>
            </a:r>
            <a:r>
              <a:rPr lang="en-US" sz="1600" dirty="0">
                <a:latin typeface="Times New Roman"/>
                <a:ea typeface="Arial"/>
                <a:cs typeface="Times New Roman"/>
              </a:rPr>
              <a:t> </a:t>
            </a:r>
            <a:r>
              <a:rPr lang="en-US" sz="1600" dirty="0" err="1">
                <a:latin typeface="Times New Roman"/>
                <a:ea typeface="Arial"/>
                <a:cs typeface="Times New Roman"/>
              </a:rPr>
              <a:t>majelis</a:t>
            </a:r>
            <a:r>
              <a:rPr lang="en-US" sz="1600" dirty="0">
                <a:latin typeface="Times New Roman"/>
                <a:ea typeface="Arial"/>
                <a:cs typeface="Times New Roman"/>
              </a:rPr>
              <a:t> hakim. </a:t>
            </a:r>
            <a:r>
              <a:rPr lang="en-US" sz="1600" dirty="0" err="1">
                <a:latin typeface="Times New Roman"/>
                <a:ea typeface="Arial"/>
                <a:cs typeface="Times New Roman"/>
              </a:rPr>
              <a:t>Dilihat</a:t>
            </a:r>
            <a:r>
              <a:rPr lang="en-US" sz="1600" dirty="0">
                <a:latin typeface="Times New Roman"/>
                <a:ea typeface="Arial"/>
                <a:cs typeface="Times New Roman"/>
              </a:rPr>
              <a:t> </a:t>
            </a:r>
            <a:r>
              <a:rPr lang="en-US" sz="1600" dirty="0" err="1">
                <a:latin typeface="Times New Roman"/>
                <a:ea typeface="Arial"/>
                <a:cs typeface="Times New Roman"/>
              </a:rPr>
              <a:t>dari</a:t>
            </a:r>
            <a:r>
              <a:rPr lang="en-US" sz="1600" dirty="0">
                <a:latin typeface="Times New Roman"/>
                <a:ea typeface="Arial"/>
                <a:cs typeface="Times New Roman"/>
              </a:rPr>
              <a:t> </a:t>
            </a:r>
            <a:r>
              <a:rPr lang="en-US" sz="1600" dirty="0" err="1">
                <a:latin typeface="Times New Roman"/>
                <a:ea typeface="Arial"/>
                <a:cs typeface="Times New Roman"/>
              </a:rPr>
              <a:t>kondisi</a:t>
            </a:r>
            <a:r>
              <a:rPr lang="en-US" sz="1600" dirty="0">
                <a:latin typeface="Times New Roman"/>
                <a:ea typeface="Arial"/>
                <a:cs typeface="Times New Roman"/>
              </a:rPr>
              <a:t>, </a:t>
            </a:r>
            <a:r>
              <a:rPr lang="en-US" sz="1600" dirty="0" err="1">
                <a:latin typeface="Times New Roman"/>
                <a:ea typeface="Arial"/>
                <a:cs typeface="Times New Roman"/>
              </a:rPr>
              <a:t>terdakwa</a:t>
            </a:r>
            <a:r>
              <a:rPr lang="en-US" sz="1600" dirty="0">
                <a:latin typeface="Times New Roman"/>
                <a:ea typeface="Arial"/>
                <a:cs typeface="Times New Roman"/>
              </a:rPr>
              <a:t> </a:t>
            </a:r>
            <a:r>
              <a:rPr lang="en-US" sz="1600" dirty="0" err="1">
                <a:latin typeface="Times New Roman"/>
                <a:ea typeface="Arial"/>
                <a:cs typeface="Times New Roman"/>
              </a:rPr>
              <a:t>dalam</a:t>
            </a:r>
            <a:r>
              <a:rPr lang="en-US" sz="1600" dirty="0">
                <a:latin typeface="Times New Roman"/>
                <a:ea typeface="Arial"/>
                <a:cs typeface="Times New Roman"/>
              </a:rPr>
              <a:t> </a:t>
            </a:r>
            <a:r>
              <a:rPr lang="en-US" sz="1600" dirty="0" err="1">
                <a:latin typeface="Times New Roman"/>
                <a:ea typeface="Arial"/>
                <a:cs typeface="Times New Roman"/>
              </a:rPr>
              <a:t>keadaan</a:t>
            </a:r>
            <a:r>
              <a:rPr lang="en-US" sz="1600" dirty="0">
                <a:latin typeface="Times New Roman"/>
                <a:ea typeface="Arial"/>
                <a:cs typeface="Times New Roman"/>
              </a:rPr>
              <a:t> </a:t>
            </a:r>
            <a:r>
              <a:rPr lang="en-US" sz="1600" dirty="0" err="1">
                <a:latin typeface="Times New Roman"/>
                <a:ea typeface="Arial"/>
                <a:cs typeface="Times New Roman"/>
              </a:rPr>
              <a:t>sehat</a:t>
            </a:r>
            <a:r>
              <a:rPr lang="en-US" sz="1600" dirty="0">
                <a:latin typeface="Times New Roman"/>
                <a:ea typeface="Arial"/>
                <a:cs typeface="Times New Roman"/>
              </a:rPr>
              <a:t> </a:t>
            </a:r>
            <a:r>
              <a:rPr lang="en-US" sz="1600" dirty="0" err="1">
                <a:latin typeface="Times New Roman"/>
                <a:ea typeface="Arial"/>
                <a:cs typeface="Times New Roman"/>
              </a:rPr>
              <a:t>jasmani</a:t>
            </a:r>
            <a:r>
              <a:rPr lang="en-US" sz="1600" dirty="0">
                <a:latin typeface="Times New Roman"/>
                <a:ea typeface="Arial"/>
                <a:cs typeface="Times New Roman"/>
              </a:rPr>
              <a:t> </a:t>
            </a:r>
            <a:r>
              <a:rPr lang="en-US" sz="1600" dirty="0" err="1">
                <a:latin typeface="Times New Roman"/>
                <a:ea typeface="Arial"/>
                <a:cs typeface="Times New Roman"/>
              </a:rPr>
              <a:t>dan</a:t>
            </a:r>
            <a:r>
              <a:rPr lang="en-US" sz="1600" dirty="0">
                <a:latin typeface="Times New Roman"/>
                <a:ea typeface="Arial"/>
                <a:cs typeface="Times New Roman"/>
              </a:rPr>
              <a:t> </a:t>
            </a:r>
            <a:r>
              <a:rPr lang="en-US" sz="1600" dirty="0" err="1">
                <a:latin typeface="Times New Roman"/>
                <a:ea typeface="Arial"/>
                <a:cs typeface="Times New Roman"/>
              </a:rPr>
              <a:t>sadar</a:t>
            </a:r>
            <a:r>
              <a:rPr lang="en-US" sz="1600" dirty="0">
                <a:latin typeface="Times New Roman"/>
                <a:ea typeface="Arial"/>
                <a:cs typeface="Times New Roman"/>
              </a:rPr>
              <a:t> </a:t>
            </a:r>
            <a:r>
              <a:rPr lang="en-US" sz="1600" dirty="0" err="1">
                <a:latin typeface="Times New Roman"/>
                <a:ea typeface="Arial"/>
                <a:cs typeface="Times New Roman"/>
              </a:rPr>
              <a:t>dalam</a:t>
            </a:r>
            <a:r>
              <a:rPr lang="en-US" sz="1600" dirty="0">
                <a:latin typeface="Times New Roman"/>
                <a:ea typeface="Arial"/>
                <a:cs typeface="Times New Roman"/>
              </a:rPr>
              <a:t> </a:t>
            </a:r>
            <a:r>
              <a:rPr lang="en-US" sz="1600" dirty="0" err="1">
                <a:latin typeface="Times New Roman"/>
                <a:ea typeface="Arial"/>
                <a:cs typeface="Times New Roman"/>
              </a:rPr>
              <a:t>melakukan</a:t>
            </a:r>
            <a:r>
              <a:rPr lang="en-US" sz="1600" dirty="0">
                <a:latin typeface="Times New Roman"/>
                <a:ea typeface="Arial"/>
                <a:cs typeface="Times New Roman"/>
              </a:rPr>
              <a:t> </a:t>
            </a:r>
            <a:r>
              <a:rPr lang="en-US" sz="1600" dirty="0" err="1">
                <a:latin typeface="Times New Roman"/>
                <a:ea typeface="Arial"/>
                <a:cs typeface="Times New Roman"/>
              </a:rPr>
              <a:t>tindak</a:t>
            </a:r>
            <a:r>
              <a:rPr lang="en-US" sz="1600" dirty="0">
                <a:latin typeface="Times New Roman"/>
                <a:ea typeface="Arial"/>
                <a:cs typeface="Times New Roman"/>
              </a:rPr>
              <a:t> </a:t>
            </a:r>
            <a:r>
              <a:rPr lang="en-US" sz="1600" dirty="0" err="1">
                <a:latin typeface="Times New Roman"/>
                <a:ea typeface="Arial"/>
                <a:cs typeface="Times New Roman"/>
              </a:rPr>
              <a:t>pidana</a:t>
            </a:r>
            <a:r>
              <a:rPr lang="en-US" sz="1600" dirty="0">
                <a:latin typeface="Times New Roman"/>
                <a:ea typeface="Arial"/>
                <a:cs typeface="Times New Roman"/>
              </a:rPr>
              <a:t> </a:t>
            </a:r>
            <a:r>
              <a:rPr lang="en-US" sz="1600" dirty="0" err="1">
                <a:latin typeface="Times New Roman"/>
                <a:ea typeface="Arial"/>
                <a:cs typeface="Times New Roman"/>
              </a:rPr>
              <a:t>tersebut</a:t>
            </a:r>
            <a:r>
              <a:rPr lang="en-US" sz="1600" dirty="0">
                <a:latin typeface="Times New Roman"/>
                <a:ea typeface="Arial"/>
                <a:cs typeface="Times New Roman"/>
              </a:rPr>
              <a:t> </a:t>
            </a:r>
            <a:r>
              <a:rPr lang="en-US" sz="1600" dirty="0" err="1">
                <a:latin typeface="Times New Roman"/>
                <a:ea typeface="Arial"/>
                <a:cs typeface="Times New Roman"/>
              </a:rPr>
              <a:t>dan</a:t>
            </a:r>
            <a:r>
              <a:rPr lang="en-US" sz="1600" dirty="0">
                <a:latin typeface="Times New Roman"/>
                <a:ea typeface="Arial"/>
                <a:cs typeface="Times New Roman"/>
              </a:rPr>
              <a:t> </a:t>
            </a:r>
            <a:r>
              <a:rPr lang="en-US" sz="1600" dirty="0" err="1">
                <a:latin typeface="Times New Roman"/>
                <a:ea typeface="Arial"/>
                <a:cs typeface="Times New Roman"/>
              </a:rPr>
              <a:t>ada</a:t>
            </a:r>
            <a:r>
              <a:rPr lang="en-US" sz="1600" dirty="0">
                <a:latin typeface="Times New Roman"/>
                <a:ea typeface="Arial"/>
                <a:cs typeface="Times New Roman"/>
              </a:rPr>
              <a:t> </a:t>
            </a:r>
            <a:r>
              <a:rPr lang="en-US" sz="1600" dirty="0" err="1">
                <a:latin typeface="Times New Roman"/>
                <a:ea typeface="Arial"/>
                <a:cs typeface="Times New Roman"/>
              </a:rPr>
              <a:t>unsur</a:t>
            </a:r>
            <a:r>
              <a:rPr lang="en-US" sz="1600" dirty="0">
                <a:latin typeface="Times New Roman"/>
                <a:ea typeface="Arial"/>
                <a:cs typeface="Times New Roman"/>
              </a:rPr>
              <a:t> </a:t>
            </a:r>
            <a:r>
              <a:rPr lang="en-US" sz="1600" dirty="0" err="1">
                <a:latin typeface="Times New Roman"/>
                <a:ea typeface="Arial"/>
                <a:cs typeface="Times New Roman"/>
              </a:rPr>
              <a:t>kesengajaan</a:t>
            </a:r>
            <a:r>
              <a:rPr lang="en-US" sz="1600" dirty="0">
                <a:latin typeface="Times New Roman"/>
                <a:ea typeface="Arial"/>
                <a:cs typeface="Times New Roman"/>
              </a:rPr>
              <a:t> . </a:t>
            </a:r>
            <a:r>
              <a:rPr lang="en-US" sz="1600" dirty="0" err="1">
                <a:latin typeface="Times New Roman"/>
                <a:ea typeface="Arial"/>
                <a:cs typeface="Times New Roman"/>
              </a:rPr>
              <a:t>terdakwa</a:t>
            </a:r>
            <a:r>
              <a:rPr lang="en-US" sz="1600" dirty="0">
                <a:latin typeface="Times New Roman"/>
                <a:ea typeface="Arial"/>
                <a:cs typeface="Times New Roman"/>
              </a:rPr>
              <a:t> </a:t>
            </a:r>
            <a:r>
              <a:rPr lang="en-US" sz="1600" dirty="0" err="1">
                <a:latin typeface="Times New Roman"/>
                <a:ea typeface="Arial"/>
                <a:cs typeface="Times New Roman"/>
              </a:rPr>
              <a:t>jelas</a:t>
            </a:r>
            <a:r>
              <a:rPr lang="en-US" sz="1600" dirty="0">
                <a:latin typeface="Times New Roman"/>
                <a:ea typeface="Arial"/>
                <a:cs typeface="Times New Roman"/>
              </a:rPr>
              <a:t> </a:t>
            </a:r>
            <a:r>
              <a:rPr lang="en-US" sz="1600" dirty="0" err="1">
                <a:latin typeface="Times New Roman"/>
                <a:ea typeface="Arial"/>
                <a:cs typeface="Times New Roman"/>
              </a:rPr>
              <a:t>membawa</a:t>
            </a:r>
            <a:r>
              <a:rPr lang="en-US" sz="1600" dirty="0">
                <a:latin typeface="Times New Roman"/>
                <a:ea typeface="Arial"/>
                <a:cs typeface="Times New Roman"/>
              </a:rPr>
              <a:t>, </a:t>
            </a:r>
            <a:r>
              <a:rPr lang="en-US" sz="1600" dirty="0" err="1">
                <a:latin typeface="Times New Roman"/>
                <a:ea typeface="Arial"/>
                <a:cs typeface="Times New Roman"/>
              </a:rPr>
              <a:t>mempergunkan</a:t>
            </a:r>
            <a:r>
              <a:rPr lang="en-US" sz="1600" dirty="0">
                <a:latin typeface="Times New Roman"/>
                <a:ea typeface="Arial"/>
                <a:cs typeface="Times New Roman"/>
              </a:rPr>
              <a:t> </a:t>
            </a:r>
            <a:r>
              <a:rPr lang="en-US" sz="1600" dirty="0" err="1">
                <a:latin typeface="Times New Roman"/>
                <a:ea typeface="Arial"/>
                <a:cs typeface="Times New Roman"/>
              </a:rPr>
              <a:t>senjata</a:t>
            </a:r>
            <a:r>
              <a:rPr lang="en-US" sz="1600" dirty="0">
                <a:latin typeface="Times New Roman"/>
                <a:ea typeface="Arial"/>
                <a:cs typeface="Times New Roman"/>
              </a:rPr>
              <a:t> </a:t>
            </a:r>
            <a:r>
              <a:rPr lang="en-US" sz="1600" dirty="0" err="1">
                <a:latin typeface="Times New Roman"/>
                <a:ea typeface="Arial"/>
                <a:cs typeface="Times New Roman"/>
              </a:rPr>
              <a:t>api</a:t>
            </a:r>
            <a:r>
              <a:rPr lang="en-US" sz="1600" dirty="0">
                <a:latin typeface="Times New Roman"/>
                <a:ea typeface="Arial"/>
                <a:cs typeface="Times New Roman"/>
              </a:rPr>
              <a:t> </a:t>
            </a:r>
            <a:r>
              <a:rPr lang="en-US" sz="1600" dirty="0" err="1">
                <a:latin typeface="Times New Roman"/>
                <a:ea typeface="Arial"/>
                <a:cs typeface="Times New Roman"/>
              </a:rPr>
              <a:t>tanpa</a:t>
            </a:r>
            <a:r>
              <a:rPr lang="en-US" sz="1600" dirty="0">
                <a:latin typeface="Times New Roman"/>
                <a:ea typeface="Arial"/>
                <a:cs typeface="Times New Roman"/>
              </a:rPr>
              <a:t> </a:t>
            </a:r>
            <a:r>
              <a:rPr lang="en-US" sz="1600" dirty="0" err="1">
                <a:latin typeface="Times New Roman"/>
                <a:ea typeface="Arial"/>
                <a:cs typeface="Times New Roman"/>
              </a:rPr>
              <a:t>hak</a:t>
            </a:r>
            <a:r>
              <a:rPr lang="en-US" sz="1600" dirty="0">
                <a:latin typeface="Times New Roman"/>
                <a:ea typeface="Arial"/>
                <a:cs typeface="Times New Roman"/>
              </a:rPr>
              <a:t> </a:t>
            </a:r>
            <a:r>
              <a:rPr lang="en-US" sz="1600" dirty="0" err="1">
                <a:latin typeface="Times New Roman"/>
                <a:ea typeface="Arial"/>
                <a:cs typeface="Times New Roman"/>
              </a:rPr>
              <a:t>merupakan</a:t>
            </a:r>
            <a:r>
              <a:rPr lang="en-US" sz="1600" dirty="0">
                <a:latin typeface="Times New Roman"/>
                <a:ea typeface="Arial"/>
                <a:cs typeface="Times New Roman"/>
              </a:rPr>
              <a:t> </a:t>
            </a:r>
            <a:r>
              <a:rPr lang="en-US" sz="1600" dirty="0" err="1">
                <a:latin typeface="Times New Roman"/>
                <a:ea typeface="Arial"/>
                <a:cs typeface="Times New Roman"/>
              </a:rPr>
              <a:t>tindak</a:t>
            </a:r>
            <a:r>
              <a:rPr lang="en-US" sz="1600" dirty="0">
                <a:latin typeface="Times New Roman"/>
                <a:ea typeface="Arial"/>
                <a:cs typeface="Times New Roman"/>
              </a:rPr>
              <a:t> </a:t>
            </a:r>
            <a:r>
              <a:rPr lang="en-US" sz="1600" dirty="0" err="1">
                <a:latin typeface="Times New Roman"/>
                <a:ea typeface="Arial"/>
                <a:cs typeface="Times New Roman"/>
              </a:rPr>
              <a:t>pidana</a:t>
            </a:r>
            <a:r>
              <a:rPr lang="en-US" sz="1600" dirty="0">
                <a:latin typeface="Times New Roman"/>
                <a:ea typeface="Arial"/>
                <a:cs typeface="Times New Roman"/>
              </a:rPr>
              <a:t> yang </a:t>
            </a:r>
            <a:r>
              <a:rPr lang="en-US" sz="1600" dirty="0" err="1">
                <a:latin typeface="Times New Roman"/>
                <a:ea typeface="Arial"/>
                <a:cs typeface="Times New Roman"/>
              </a:rPr>
              <a:t>secara</a:t>
            </a:r>
            <a:r>
              <a:rPr lang="en-US" sz="1600" dirty="0">
                <a:latin typeface="Times New Roman"/>
                <a:ea typeface="Arial"/>
                <a:cs typeface="Times New Roman"/>
              </a:rPr>
              <a:t> </a:t>
            </a:r>
            <a:r>
              <a:rPr lang="en-US" sz="1600" dirty="0" err="1">
                <a:latin typeface="Times New Roman"/>
                <a:ea typeface="Arial"/>
                <a:cs typeface="Times New Roman"/>
              </a:rPr>
              <a:t>sadar</a:t>
            </a:r>
            <a:r>
              <a:rPr lang="en-US" sz="1600" dirty="0">
                <a:latin typeface="Times New Roman"/>
                <a:ea typeface="Arial"/>
                <a:cs typeface="Times New Roman"/>
              </a:rPr>
              <a:t> </a:t>
            </a:r>
            <a:r>
              <a:rPr lang="en-US" sz="1600" dirty="0" err="1">
                <a:latin typeface="Times New Roman"/>
                <a:ea typeface="Arial"/>
                <a:cs typeface="Times New Roman"/>
              </a:rPr>
              <a:t>terdakwa</a:t>
            </a:r>
            <a:r>
              <a:rPr lang="en-US" sz="1600" dirty="0">
                <a:latin typeface="Times New Roman"/>
                <a:ea typeface="Arial"/>
                <a:cs typeface="Times New Roman"/>
              </a:rPr>
              <a:t> </a:t>
            </a:r>
            <a:r>
              <a:rPr lang="en-US" sz="1600" dirty="0" err="1">
                <a:latin typeface="Times New Roman"/>
                <a:ea typeface="Arial"/>
                <a:cs typeface="Times New Roman"/>
              </a:rPr>
              <a:t>melakukannya</a:t>
            </a:r>
            <a:r>
              <a:rPr lang="en-US" sz="1600" dirty="0">
                <a:latin typeface="Times New Roman"/>
                <a:ea typeface="Arial"/>
                <a:cs typeface="Times New Roman"/>
              </a:rPr>
              <a:t>. </a:t>
            </a:r>
            <a:r>
              <a:rPr lang="en-US" sz="1600" dirty="0" err="1">
                <a:latin typeface="Times New Roman"/>
                <a:ea typeface="Arial"/>
                <a:cs typeface="Times New Roman"/>
              </a:rPr>
              <a:t>Bagi</a:t>
            </a:r>
            <a:r>
              <a:rPr lang="en-US" sz="1600" dirty="0">
                <a:latin typeface="Times New Roman"/>
                <a:ea typeface="Arial"/>
                <a:cs typeface="Times New Roman"/>
              </a:rPr>
              <a:t> </a:t>
            </a:r>
            <a:r>
              <a:rPr lang="en-US" sz="1600" dirty="0" err="1">
                <a:latin typeface="Times New Roman"/>
                <a:ea typeface="Arial"/>
                <a:cs typeface="Times New Roman"/>
              </a:rPr>
              <a:t>penulis</a:t>
            </a:r>
            <a:r>
              <a:rPr lang="en-US" sz="1600" dirty="0">
                <a:latin typeface="Times New Roman"/>
                <a:ea typeface="Arial"/>
                <a:cs typeface="Times New Roman"/>
              </a:rPr>
              <a:t> </a:t>
            </a:r>
            <a:r>
              <a:rPr lang="en-US" sz="1600" dirty="0" err="1">
                <a:latin typeface="Times New Roman"/>
                <a:ea typeface="Arial"/>
                <a:cs typeface="Times New Roman"/>
              </a:rPr>
              <a:t>ini</a:t>
            </a:r>
            <a:r>
              <a:rPr lang="en-US" sz="1600" dirty="0">
                <a:latin typeface="Times New Roman"/>
                <a:ea typeface="Arial"/>
                <a:cs typeface="Times New Roman"/>
              </a:rPr>
              <a:t> </a:t>
            </a:r>
            <a:r>
              <a:rPr lang="en-US" sz="1600" dirty="0" err="1">
                <a:latin typeface="Times New Roman"/>
                <a:ea typeface="Arial"/>
                <a:cs typeface="Times New Roman"/>
              </a:rPr>
              <a:t>patut</a:t>
            </a:r>
            <a:r>
              <a:rPr lang="en-US" sz="1600" dirty="0">
                <a:latin typeface="Times New Roman"/>
                <a:ea typeface="Arial"/>
                <a:cs typeface="Times New Roman"/>
              </a:rPr>
              <a:t> </a:t>
            </a:r>
            <a:r>
              <a:rPr lang="en-US" sz="1600" dirty="0" err="1">
                <a:latin typeface="Times New Roman"/>
                <a:ea typeface="Arial"/>
                <a:cs typeface="Times New Roman"/>
              </a:rPr>
              <a:t>untuk</a:t>
            </a:r>
            <a:r>
              <a:rPr lang="en-US" sz="1600" dirty="0">
                <a:latin typeface="Times New Roman"/>
                <a:ea typeface="Arial"/>
                <a:cs typeface="Times New Roman"/>
              </a:rPr>
              <a:t> </a:t>
            </a:r>
            <a:r>
              <a:rPr lang="en-US" sz="1600" dirty="0" err="1">
                <a:latin typeface="Times New Roman"/>
                <a:ea typeface="Arial"/>
                <a:cs typeface="Times New Roman"/>
              </a:rPr>
              <a:t>dipidana</a:t>
            </a:r>
            <a:r>
              <a:rPr lang="en-US" sz="1600" dirty="0">
                <a:latin typeface="Times New Roman"/>
                <a:ea typeface="Arial"/>
                <a:cs typeface="Times New Roman"/>
              </a:rPr>
              <a:t> </a:t>
            </a:r>
            <a:r>
              <a:rPr lang="en-US" sz="1600" dirty="0" err="1">
                <a:latin typeface="Times New Roman"/>
                <a:ea typeface="Arial"/>
                <a:cs typeface="Times New Roman"/>
              </a:rPr>
              <a:t>sesuai</a:t>
            </a:r>
            <a:r>
              <a:rPr lang="en-US" sz="1600" dirty="0">
                <a:latin typeface="Times New Roman"/>
                <a:ea typeface="Arial"/>
                <a:cs typeface="Times New Roman"/>
              </a:rPr>
              <a:t> </a:t>
            </a:r>
            <a:r>
              <a:rPr lang="en-US" sz="1600" dirty="0" err="1">
                <a:latin typeface="Times New Roman"/>
                <a:ea typeface="Arial"/>
                <a:cs typeface="Times New Roman"/>
              </a:rPr>
              <a:t>dengan</a:t>
            </a:r>
            <a:r>
              <a:rPr lang="en-US" sz="1600" dirty="0">
                <a:latin typeface="Times New Roman"/>
                <a:ea typeface="Arial"/>
                <a:cs typeface="Times New Roman"/>
              </a:rPr>
              <a:t> </a:t>
            </a:r>
            <a:r>
              <a:rPr lang="en-US" sz="1600" dirty="0" err="1">
                <a:latin typeface="Times New Roman"/>
                <a:ea typeface="Arial"/>
                <a:cs typeface="Times New Roman"/>
              </a:rPr>
              <a:t>Undang-undang</a:t>
            </a:r>
            <a:r>
              <a:rPr lang="en-US" sz="1600" dirty="0">
                <a:latin typeface="Times New Roman"/>
                <a:ea typeface="Arial"/>
                <a:cs typeface="Times New Roman"/>
              </a:rPr>
              <a:t> </a:t>
            </a:r>
            <a:r>
              <a:rPr lang="en-US" sz="1600" dirty="0" err="1">
                <a:latin typeface="Times New Roman"/>
                <a:ea typeface="Arial"/>
                <a:cs typeface="Times New Roman"/>
              </a:rPr>
              <a:t>Nomor</a:t>
            </a:r>
            <a:r>
              <a:rPr lang="en-US" sz="1600" dirty="0">
                <a:latin typeface="Times New Roman"/>
                <a:ea typeface="Arial"/>
                <a:cs typeface="Times New Roman"/>
              </a:rPr>
              <a:t> 12/DRT/1951.</a:t>
            </a:r>
            <a:endParaRPr lang="en-US" sz="1400" dirty="0">
              <a:latin typeface="Calibri"/>
              <a:ea typeface="Times New Roman"/>
              <a:cs typeface="Times New Roman"/>
            </a:endParaRPr>
          </a:p>
          <a:p>
            <a:pPr marR="12700" lvl="0" indent="457200" algn="just"/>
            <a:endParaRPr lang="en-US" sz="1600" dirty="0" smtClean="0">
              <a:solidFill>
                <a:prstClr val="white"/>
              </a:solidFill>
              <a:latin typeface="Times New Roman"/>
              <a:ea typeface="Times New Roman"/>
              <a:cs typeface="Times New Roman"/>
            </a:endParaRPr>
          </a:p>
          <a:p>
            <a:pPr marR="12700" lvl="0" indent="457200" algn="just"/>
            <a:endParaRPr lang="en-US" sz="1600" dirty="0">
              <a:solidFill>
                <a:prstClr val="white"/>
              </a:solidFill>
              <a:latin typeface="Times New Roman"/>
              <a:ea typeface="Times New Roman"/>
              <a:cs typeface="Times New Roman"/>
            </a:endParaRPr>
          </a:p>
          <a:p>
            <a:pPr marR="12700" lvl="0" indent="457200" algn="just"/>
            <a:endParaRPr lang="en-US" sz="1600" dirty="0" smtClean="0">
              <a:solidFill>
                <a:prstClr val="white"/>
              </a:solidFill>
              <a:latin typeface="Times New Roman"/>
              <a:ea typeface="Times New Roman"/>
              <a:cs typeface="Times New Roman"/>
            </a:endParaRPr>
          </a:p>
          <a:p>
            <a:pPr marR="12700" lvl="0" indent="457200" algn="just"/>
            <a:endParaRPr lang="en-US" sz="1600" dirty="0">
              <a:solidFill>
                <a:prstClr val="white"/>
              </a:solidFill>
              <a:latin typeface="Times New Roman"/>
              <a:ea typeface="Times New Roman"/>
              <a:cs typeface="Times New Roman"/>
            </a:endParaRPr>
          </a:p>
          <a:p>
            <a:pPr marR="12700" lvl="0" indent="457200" algn="just"/>
            <a:endParaRPr lang="en-US" sz="1600" dirty="0" smtClean="0">
              <a:solidFill>
                <a:prstClr val="white"/>
              </a:solidFill>
              <a:latin typeface="Times New Roman"/>
              <a:ea typeface="Times New Roman"/>
              <a:cs typeface="Times New Roman"/>
            </a:endParaRPr>
          </a:p>
          <a:p>
            <a:pPr marR="12700" lvl="0" indent="457200" algn="just"/>
            <a:endParaRPr lang="en-US" sz="1600" dirty="0">
              <a:solidFill>
                <a:prstClr val="white"/>
              </a:solidFill>
              <a:latin typeface="Times New Roman"/>
              <a:ea typeface="Times New Roman"/>
              <a:cs typeface="Times New Roman"/>
            </a:endParaRPr>
          </a:p>
          <a:p>
            <a:pPr marR="12700" lvl="0" indent="457200" algn="just"/>
            <a:endParaRPr lang="en-US" sz="1600" dirty="0">
              <a:solidFill>
                <a:prstClr val="white"/>
              </a:solidFill>
              <a:latin typeface="Calibri"/>
              <a:ea typeface="Times New Roman"/>
              <a:cs typeface="Times New Roman"/>
            </a:endParaRPr>
          </a:p>
        </p:txBody>
      </p:sp>
    </p:spTree>
    <p:extLst>
      <p:ext uri="{BB962C8B-B14F-4D97-AF65-F5344CB8AC3E}">
        <p14:creationId xmlns:p14="http://schemas.microsoft.com/office/powerpoint/2010/main" val="9828692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066800" y="152400"/>
            <a:ext cx="79248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indent="457200" algn="just"/>
            <a:r>
              <a:rPr lang="en-US" dirty="0" err="1">
                <a:latin typeface="Times New Roman"/>
                <a:ea typeface="Arial"/>
                <a:cs typeface="Times New Roman"/>
              </a:rPr>
              <a:t>Jaksa</a:t>
            </a:r>
            <a:r>
              <a:rPr lang="en-US" dirty="0">
                <a:latin typeface="Times New Roman"/>
                <a:ea typeface="Arial"/>
                <a:cs typeface="Times New Roman"/>
              </a:rPr>
              <a:t> </a:t>
            </a:r>
            <a:r>
              <a:rPr lang="en-US" dirty="0" err="1">
                <a:latin typeface="Times New Roman"/>
                <a:ea typeface="Arial"/>
                <a:cs typeface="Times New Roman"/>
              </a:rPr>
              <a:t>Penuntut</a:t>
            </a:r>
            <a:r>
              <a:rPr lang="en-US" dirty="0">
                <a:latin typeface="Times New Roman"/>
                <a:ea typeface="Arial"/>
                <a:cs typeface="Times New Roman"/>
              </a:rPr>
              <a:t> </a:t>
            </a:r>
            <a:r>
              <a:rPr lang="en-US" dirty="0" err="1">
                <a:latin typeface="Times New Roman"/>
                <a:ea typeface="Arial"/>
                <a:cs typeface="Times New Roman"/>
              </a:rPr>
              <a:t>Umum</a:t>
            </a:r>
            <a:r>
              <a:rPr lang="en-US" dirty="0">
                <a:latin typeface="Times New Roman"/>
                <a:ea typeface="Arial"/>
                <a:cs typeface="Times New Roman"/>
              </a:rPr>
              <a:t> yang </a:t>
            </a:r>
            <a:r>
              <a:rPr lang="en-US" dirty="0" err="1">
                <a:latin typeface="Times New Roman"/>
                <a:ea typeface="Arial"/>
                <a:cs typeface="Times New Roman"/>
              </a:rPr>
              <a:t>menangani</a:t>
            </a:r>
            <a:r>
              <a:rPr lang="en-US" dirty="0">
                <a:latin typeface="Times New Roman"/>
                <a:ea typeface="Arial"/>
                <a:cs typeface="Times New Roman"/>
              </a:rPr>
              <a:t> </a:t>
            </a:r>
            <a:r>
              <a:rPr lang="en-US" dirty="0" err="1">
                <a:latin typeface="Times New Roman"/>
                <a:ea typeface="Arial"/>
                <a:cs typeface="Times New Roman"/>
              </a:rPr>
              <a:t>perkara</a:t>
            </a:r>
            <a:r>
              <a:rPr lang="en-US" dirty="0">
                <a:latin typeface="Times New Roman"/>
                <a:ea typeface="Arial"/>
                <a:cs typeface="Times New Roman"/>
              </a:rPr>
              <a:t> </a:t>
            </a:r>
            <a:r>
              <a:rPr lang="en-US" dirty="0" err="1">
                <a:latin typeface="Times New Roman"/>
                <a:ea typeface="Arial"/>
                <a:cs typeface="Times New Roman"/>
              </a:rPr>
              <a:t>ini</a:t>
            </a:r>
            <a:r>
              <a:rPr lang="en-US" dirty="0">
                <a:latin typeface="Times New Roman"/>
                <a:ea typeface="Arial"/>
                <a:cs typeface="Times New Roman"/>
              </a:rPr>
              <a:t> </a:t>
            </a:r>
            <a:r>
              <a:rPr lang="en-US" dirty="0" err="1">
                <a:latin typeface="Times New Roman"/>
                <a:ea typeface="Arial"/>
                <a:cs typeface="Times New Roman"/>
              </a:rPr>
              <a:t>mendakwa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terhadap</a:t>
            </a:r>
            <a:r>
              <a:rPr lang="en-US" dirty="0">
                <a:latin typeface="Times New Roman"/>
                <a:ea typeface="Arial"/>
                <a:cs typeface="Times New Roman"/>
              </a:rPr>
              <a:t> </a:t>
            </a:r>
            <a:r>
              <a:rPr lang="en-US" dirty="0" err="1">
                <a:latin typeface="Times New Roman"/>
                <a:ea typeface="Arial"/>
                <a:cs typeface="Times New Roman"/>
              </a:rPr>
              <a:t>kasus</a:t>
            </a:r>
            <a:r>
              <a:rPr lang="en-US" dirty="0">
                <a:latin typeface="Times New Roman"/>
                <a:ea typeface="Arial"/>
                <a:cs typeface="Times New Roman"/>
              </a:rPr>
              <a:t> </a:t>
            </a:r>
            <a:r>
              <a:rPr lang="en-US" dirty="0" err="1">
                <a:latin typeface="Times New Roman"/>
                <a:ea typeface="Arial"/>
                <a:cs typeface="Times New Roman"/>
              </a:rPr>
              <a:t>penyalahgunaan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yang </a:t>
            </a:r>
            <a:r>
              <a:rPr lang="en-US" dirty="0" err="1">
                <a:latin typeface="Times New Roman"/>
                <a:ea typeface="Arial"/>
                <a:cs typeface="Times New Roman"/>
              </a:rPr>
              <a:t>meyebabkan</a:t>
            </a:r>
            <a:r>
              <a:rPr lang="en-US" dirty="0">
                <a:latin typeface="Times New Roman"/>
                <a:ea typeface="Arial"/>
                <a:cs typeface="Times New Roman"/>
              </a:rPr>
              <a:t> </a:t>
            </a:r>
            <a:r>
              <a:rPr lang="en-US" dirty="0" err="1">
                <a:latin typeface="Times New Roman"/>
                <a:ea typeface="Arial"/>
                <a:cs typeface="Times New Roman"/>
              </a:rPr>
              <a:t>korban</a:t>
            </a:r>
            <a:r>
              <a:rPr lang="en-US" dirty="0">
                <a:latin typeface="Times New Roman"/>
                <a:ea typeface="Arial"/>
                <a:cs typeface="Times New Roman"/>
              </a:rPr>
              <a:t> </a:t>
            </a:r>
            <a:r>
              <a:rPr lang="en-US" dirty="0" err="1">
                <a:latin typeface="Times New Roman"/>
                <a:ea typeface="Arial"/>
                <a:cs typeface="Times New Roman"/>
              </a:rPr>
              <a:t>terluka</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dakwaan</a:t>
            </a:r>
            <a:r>
              <a:rPr lang="en-US" dirty="0">
                <a:latin typeface="Times New Roman"/>
                <a:ea typeface="Arial"/>
                <a:cs typeface="Times New Roman"/>
              </a:rPr>
              <a:t> </a:t>
            </a:r>
            <a:r>
              <a:rPr lang="en-US" dirty="0" err="1">
                <a:latin typeface="Times New Roman"/>
                <a:ea typeface="Arial"/>
                <a:cs typeface="Times New Roman"/>
              </a:rPr>
              <a:t>Alternatif</a:t>
            </a:r>
            <a:r>
              <a:rPr lang="en-US" dirty="0">
                <a:latin typeface="Times New Roman"/>
                <a:ea typeface="Arial"/>
                <a:cs typeface="Times New Roman"/>
              </a:rPr>
              <a:t> </a:t>
            </a:r>
            <a:r>
              <a:rPr lang="en-US" dirty="0" err="1">
                <a:latin typeface="Times New Roman"/>
                <a:ea typeface="Arial"/>
                <a:cs typeface="Times New Roman"/>
              </a:rPr>
              <a:t>yaitu</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170 KUHP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360 </a:t>
            </a:r>
            <a:r>
              <a:rPr lang="en-US" dirty="0" err="1">
                <a:latin typeface="Times New Roman"/>
                <a:ea typeface="Arial"/>
                <a:cs typeface="Times New Roman"/>
              </a:rPr>
              <a:t>ayat</a:t>
            </a:r>
            <a:r>
              <a:rPr lang="en-US" dirty="0">
                <a:latin typeface="Times New Roman"/>
                <a:ea typeface="Arial"/>
                <a:cs typeface="Times New Roman"/>
              </a:rPr>
              <a:t> (2) KUHP.</a:t>
            </a:r>
            <a:endParaRPr lang="en-US" sz="1600" dirty="0">
              <a:effectLst/>
              <a:latin typeface="Calibri"/>
              <a:ea typeface="Times New Roman"/>
              <a:cs typeface="Times New Roman"/>
            </a:endParaRPr>
          </a:p>
        </p:txBody>
      </p:sp>
      <p:sp>
        <p:nvSpPr>
          <p:cNvPr id="4" name="Rounded Rectangle 3"/>
          <p:cNvSpPr/>
          <p:nvPr/>
        </p:nvSpPr>
        <p:spPr>
          <a:xfrm>
            <a:off x="990600" y="1905000"/>
            <a:ext cx="7924800" cy="487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indent="457200" algn="just"/>
            <a:r>
              <a:rPr lang="en-US" dirty="0" err="1">
                <a:latin typeface="Times New Roman"/>
                <a:ea typeface="Arial"/>
                <a:cs typeface="Times New Roman"/>
              </a:rPr>
              <a:t>Berdasarkan</a:t>
            </a:r>
            <a:r>
              <a:rPr lang="en-US" dirty="0">
                <a:latin typeface="Times New Roman"/>
                <a:ea typeface="Arial"/>
                <a:cs typeface="Times New Roman"/>
              </a:rPr>
              <a:t> </a:t>
            </a:r>
            <a:r>
              <a:rPr lang="en-US" dirty="0" err="1">
                <a:latin typeface="Times New Roman"/>
                <a:ea typeface="Arial"/>
                <a:cs typeface="Times New Roman"/>
              </a:rPr>
              <a:t>fakta-fakta</a:t>
            </a:r>
            <a:r>
              <a:rPr lang="en-US" dirty="0">
                <a:latin typeface="Times New Roman"/>
                <a:ea typeface="Arial"/>
                <a:cs typeface="Times New Roman"/>
              </a:rPr>
              <a:t> yang </a:t>
            </a:r>
            <a:r>
              <a:rPr lang="en-US" dirty="0" err="1">
                <a:latin typeface="Times New Roman"/>
                <a:ea typeface="Arial"/>
                <a:cs typeface="Times New Roman"/>
              </a:rPr>
              <a:t>terungkap</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proses </a:t>
            </a:r>
            <a:r>
              <a:rPr lang="en-US" dirty="0" err="1">
                <a:latin typeface="Times New Roman"/>
                <a:ea typeface="Arial"/>
                <a:cs typeface="Times New Roman"/>
              </a:rPr>
              <a:t>pengadilan</a:t>
            </a:r>
            <a:r>
              <a:rPr lang="en-US" dirty="0">
                <a:latin typeface="Times New Roman"/>
                <a:ea typeface="Arial"/>
                <a:cs typeface="Times New Roman"/>
              </a:rPr>
              <a:t> </a:t>
            </a:r>
            <a:r>
              <a:rPr lang="en-US" dirty="0" err="1">
                <a:latin typeface="Times New Roman"/>
                <a:ea typeface="Arial"/>
                <a:cs typeface="Times New Roman"/>
              </a:rPr>
              <a:t>baik</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saksi-saksi</a:t>
            </a:r>
            <a:r>
              <a:rPr lang="en-US" dirty="0">
                <a:latin typeface="Times New Roman"/>
                <a:ea typeface="Arial"/>
                <a:cs typeface="Times New Roman"/>
              </a:rPr>
              <a:t> </a:t>
            </a:r>
            <a:r>
              <a:rPr lang="en-US" dirty="0" err="1">
                <a:latin typeface="Times New Roman"/>
                <a:ea typeface="Arial"/>
                <a:cs typeface="Times New Roman"/>
              </a:rPr>
              <a:t>maupun</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sendiri</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beberapa</a:t>
            </a:r>
            <a:r>
              <a:rPr lang="en-US" dirty="0">
                <a:latin typeface="Times New Roman"/>
                <a:ea typeface="Arial"/>
                <a:cs typeface="Times New Roman"/>
              </a:rPr>
              <a:t> </a:t>
            </a:r>
            <a:r>
              <a:rPr lang="en-US" dirty="0" err="1">
                <a:latin typeface="Times New Roman"/>
                <a:ea typeface="Arial"/>
                <a:cs typeface="Times New Roman"/>
              </a:rPr>
              <a:t>barang</a:t>
            </a:r>
            <a:r>
              <a:rPr lang="en-US" dirty="0">
                <a:latin typeface="Times New Roman"/>
                <a:ea typeface="Arial"/>
                <a:cs typeface="Times New Roman"/>
              </a:rPr>
              <a:t> </a:t>
            </a:r>
            <a:r>
              <a:rPr lang="en-US" dirty="0" err="1">
                <a:latin typeface="Times New Roman"/>
                <a:ea typeface="Arial"/>
                <a:cs typeface="Times New Roman"/>
              </a:rPr>
              <a:t>bukti</a:t>
            </a:r>
            <a:r>
              <a:rPr lang="en-US" dirty="0">
                <a:latin typeface="Times New Roman"/>
                <a:ea typeface="Arial"/>
                <a:cs typeface="Times New Roman"/>
              </a:rPr>
              <a:t> </a:t>
            </a:r>
            <a:r>
              <a:rPr lang="en-US" dirty="0" err="1">
                <a:latin typeface="Times New Roman"/>
                <a:ea typeface="Arial"/>
                <a:cs typeface="Times New Roman"/>
              </a:rPr>
              <a:t>maka</a:t>
            </a:r>
            <a:r>
              <a:rPr lang="en-US" dirty="0">
                <a:latin typeface="Times New Roman"/>
                <a:ea typeface="Arial"/>
                <a:cs typeface="Times New Roman"/>
              </a:rPr>
              <a:t> </a:t>
            </a:r>
            <a:r>
              <a:rPr lang="en-US" dirty="0" err="1">
                <a:latin typeface="Times New Roman"/>
                <a:ea typeface="Arial"/>
                <a:cs typeface="Times New Roman"/>
              </a:rPr>
              <a:t>dakwaan</a:t>
            </a:r>
            <a:r>
              <a:rPr lang="en-US" dirty="0">
                <a:latin typeface="Times New Roman"/>
                <a:ea typeface="Arial"/>
                <a:cs typeface="Times New Roman"/>
              </a:rPr>
              <a:t> </a:t>
            </a:r>
            <a:r>
              <a:rPr lang="en-US" dirty="0" err="1">
                <a:latin typeface="Times New Roman"/>
                <a:ea typeface="Arial"/>
                <a:cs typeface="Times New Roman"/>
              </a:rPr>
              <a:t>Jaksa</a:t>
            </a:r>
            <a:r>
              <a:rPr lang="en-US" dirty="0">
                <a:latin typeface="Times New Roman"/>
                <a:ea typeface="Arial"/>
                <a:cs typeface="Times New Roman"/>
              </a:rPr>
              <a:t> </a:t>
            </a:r>
            <a:r>
              <a:rPr lang="en-US" dirty="0" err="1">
                <a:latin typeface="Times New Roman"/>
                <a:ea typeface="Arial"/>
                <a:cs typeface="Times New Roman"/>
              </a:rPr>
              <a:t>Penuntut</a:t>
            </a:r>
            <a:r>
              <a:rPr lang="en-US" dirty="0">
                <a:latin typeface="Times New Roman"/>
                <a:ea typeface="Arial"/>
                <a:cs typeface="Times New Roman"/>
              </a:rPr>
              <a:t> </a:t>
            </a:r>
            <a:r>
              <a:rPr lang="en-US" dirty="0" err="1">
                <a:latin typeface="Times New Roman"/>
                <a:ea typeface="Arial"/>
                <a:cs typeface="Times New Roman"/>
              </a:rPr>
              <a:t>Umum</a:t>
            </a:r>
            <a:r>
              <a:rPr lang="en-US" dirty="0">
                <a:latin typeface="Times New Roman"/>
                <a:ea typeface="Arial"/>
                <a:cs typeface="Times New Roman"/>
              </a:rPr>
              <a:t> </a:t>
            </a:r>
            <a:r>
              <a:rPr lang="en-US" dirty="0" err="1">
                <a:latin typeface="Times New Roman"/>
                <a:ea typeface="Arial"/>
                <a:cs typeface="Times New Roman"/>
              </a:rPr>
              <a:t>kurang</a:t>
            </a:r>
            <a:r>
              <a:rPr lang="en-US" dirty="0">
                <a:latin typeface="Times New Roman"/>
                <a:ea typeface="Arial"/>
                <a:cs typeface="Times New Roman"/>
              </a:rPr>
              <a:t> </a:t>
            </a:r>
            <a:r>
              <a:rPr lang="en-US" dirty="0" err="1">
                <a:latin typeface="Times New Roman"/>
                <a:ea typeface="Arial"/>
                <a:cs typeface="Times New Roman"/>
              </a:rPr>
              <a:t>tepat</a:t>
            </a:r>
            <a:r>
              <a:rPr lang="en-US" dirty="0">
                <a:latin typeface="Times New Roman"/>
                <a:ea typeface="Arial"/>
                <a:cs typeface="Times New Roman"/>
              </a:rPr>
              <a:t> </a:t>
            </a:r>
            <a:r>
              <a:rPr lang="en-US" dirty="0" err="1">
                <a:latin typeface="Times New Roman"/>
                <a:ea typeface="Arial"/>
                <a:cs typeface="Times New Roman"/>
              </a:rPr>
              <a:t>jika</a:t>
            </a:r>
            <a:r>
              <a:rPr lang="en-US" dirty="0">
                <a:latin typeface="Times New Roman"/>
                <a:ea typeface="Arial"/>
                <a:cs typeface="Times New Roman"/>
              </a:rPr>
              <a:t> </a:t>
            </a:r>
            <a:r>
              <a:rPr lang="en-US" dirty="0" err="1">
                <a:latin typeface="Times New Roman"/>
                <a:ea typeface="Arial"/>
                <a:cs typeface="Times New Roman"/>
              </a:rPr>
              <a:t>menggunakan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a:t>
            </a:r>
            <a:r>
              <a:rPr lang="en-US" dirty="0" err="1">
                <a:latin typeface="Times New Roman"/>
                <a:ea typeface="Arial"/>
                <a:cs typeface="Times New Roman"/>
              </a:rPr>
              <a:t>tersebut</a:t>
            </a:r>
            <a:r>
              <a:rPr lang="en-US" dirty="0">
                <a:latin typeface="Times New Roman"/>
                <a:ea typeface="Arial"/>
                <a:cs typeface="Times New Roman"/>
              </a:rPr>
              <a:t> , </a:t>
            </a:r>
            <a:r>
              <a:rPr lang="en-US" dirty="0" err="1">
                <a:latin typeface="Times New Roman"/>
                <a:ea typeface="Arial"/>
                <a:cs typeface="Times New Roman"/>
              </a:rPr>
              <a:t>seharusnya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didakwakan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 </a:t>
            </a:r>
            <a:r>
              <a:rPr lang="en-US" dirty="0" err="1">
                <a:latin typeface="Times New Roman"/>
                <a:ea typeface="Arial"/>
                <a:cs typeface="Times New Roman"/>
              </a:rPr>
              <a:t>undang-undang</a:t>
            </a:r>
            <a:r>
              <a:rPr lang="en-US" dirty="0">
                <a:latin typeface="Times New Roman"/>
                <a:ea typeface="Arial"/>
                <a:cs typeface="Times New Roman"/>
              </a:rPr>
              <a:t> </a:t>
            </a:r>
            <a:r>
              <a:rPr lang="en-US" dirty="0" err="1">
                <a:latin typeface="Times New Roman"/>
                <a:ea typeface="Arial"/>
                <a:cs typeface="Times New Roman"/>
              </a:rPr>
              <a:t>darurat</a:t>
            </a:r>
            <a:r>
              <a:rPr lang="en-US" dirty="0">
                <a:latin typeface="Times New Roman"/>
                <a:ea typeface="Arial"/>
                <a:cs typeface="Times New Roman"/>
              </a:rPr>
              <a:t> </a:t>
            </a:r>
            <a:r>
              <a:rPr lang="en-US" dirty="0" err="1">
                <a:latin typeface="Times New Roman"/>
                <a:ea typeface="Arial"/>
                <a:cs typeface="Times New Roman"/>
              </a:rPr>
              <a:t>nomor</a:t>
            </a:r>
            <a:r>
              <a:rPr lang="en-US" dirty="0">
                <a:latin typeface="Times New Roman"/>
                <a:ea typeface="Arial"/>
                <a:cs typeface="Times New Roman"/>
              </a:rPr>
              <a:t> 12 </a:t>
            </a:r>
            <a:r>
              <a:rPr lang="en-US" dirty="0" err="1">
                <a:latin typeface="Times New Roman"/>
                <a:ea typeface="Arial"/>
                <a:cs typeface="Times New Roman"/>
              </a:rPr>
              <a:t>tahun</a:t>
            </a:r>
            <a:r>
              <a:rPr lang="en-US" dirty="0">
                <a:latin typeface="Times New Roman"/>
                <a:ea typeface="Arial"/>
                <a:cs typeface="Times New Roman"/>
              </a:rPr>
              <a:t> 1951 yang </a:t>
            </a:r>
            <a:r>
              <a:rPr lang="en-US" dirty="0" err="1">
                <a:latin typeface="Times New Roman"/>
                <a:ea typeface="Arial"/>
                <a:cs typeface="Times New Roman"/>
              </a:rPr>
              <a:t>unsur-unsurnya</a:t>
            </a:r>
            <a:r>
              <a:rPr lang="en-US" dirty="0">
                <a:latin typeface="Times New Roman"/>
                <a:ea typeface="Arial"/>
                <a:cs typeface="Times New Roman"/>
              </a:rPr>
              <a:t> </a:t>
            </a:r>
            <a:r>
              <a:rPr lang="en-US" dirty="0" err="1">
                <a:latin typeface="Times New Roman"/>
                <a:ea typeface="Arial"/>
                <a:cs typeface="Times New Roman"/>
              </a:rPr>
              <a:t>meliputi</a:t>
            </a:r>
            <a:r>
              <a:rPr lang="en-US" dirty="0">
                <a:latin typeface="Times New Roman"/>
                <a:ea typeface="Arial"/>
                <a:cs typeface="Times New Roman"/>
              </a:rPr>
              <a:t> </a:t>
            </a:r>
            <a:r>
              <a:rPr lang="en-US" dirty="0" err="1">
                <a:latin typeface="Times New Roman"/>
                <a:ea typeface="Arial"/>
                <a:cs typeface="Times New Roman"/>
              </a:rPr>
              <a:t>unsur</a:t>
            </a:r>
            <a:r>
              <a:rPr lang="en-US" dirty="0">
                <a:latin typeface="Times New Roman"/>
                <a:ea typeface="Arial"/>
                <a:cs typeface="Times New Roman"/>
              </a:rPr>
              <a:t>  “</a:t>
            </a:r>
            <a:r>
              <a:rPr lang="en-US" dirty="0" err="1">
                <a:latin typeface="Times New Roman"/>
                <a:ea typeface="Arial"/>
                <a:cs typeface="Times New Roman"/>
              </a:rPr>
              <a:t>barang</a:t>
            </a:r>
            <a:r>
              <a:rPr lang="en-US" dirty="0">
                <a:latin typeface="Times New Roman"/>
                <a:ea typeface="Arial"/>
                <a:cs typeface="Times New Roman"/>
              </a:rPr>
              <a:t> </a:t>
            </a:r>
            <a:r>
              <a:rPr lang="en-US" dirty="0" err="1">
                <a:latin typeface="Times New Roman"/>
                <a:ea typeface="Arial"/>
                <a:cs typeface="Times New Roman"/>
              </a:rPr>
              <a:t>siapa</a:t>
            </a:r>
            <a:r>
              <a:rPr lang="en-US" dirty="0">
                <a:latin typeface="Times New Roman"/>
                <a:ea typeface="Arial"/>
                <a:cs typeface="Times New Roman"/>
              </a:rPr>
              <a:t>” </a:t>
            </a:r>
            <a:r>
              <a:rPr lang="en-US" dirty="0" err="1">
                <a:latin typeface="Times New Roman"/>
                <a:ea typeface="Arial"/>
                <a:cs typeface="Times New Roman"/>
              </a:rPr>
              <a:t>disini</a:t>
            </a:r>
            <a:r>
              <a:rPr lang="en-US" dirty="0">
                <a:latin typeface="Times New Roman"/>
                <a:ea typeface="Arial"/>
                <a:cs typeface="Times New Roman"/>
              </a:rPr>
              <a:t> </a:t>
            </a:r>
            <a:r>
              <a:rPr lang="en-US" dirty="0" err="1">
                <a:latin typeface="Times New Roman"/>
                <a:ea typeface="Arial"/>
                <a:cs typeface="Times New Roman"/>
              </a:rPr>
              <a:t>adalah</a:t>
            </a:r>
            <a:r>
              <a:rPr lang="en-US" dirty="0">
                <a:latin typeface="Times New Roman"/>
                <a:ea typeface="Arial"/>
                <a:cs typeface="Times New Roman"/>
              </a:rPr>
              <a:t> </a:t>
            </a:r>
            <a:r>
              <a:rPr lang="en-US" dirty="0" err="1">
                <a:latin typeface="Times New Roman"/>
                <a:ea typeface="Arial"/>
                <a:cs typeface="Times New Roman"/>
              </a:rPr>
              <a:t>siapa</a:t>
            </a:r>
            <a:r>
              <a:rPr lang="en-US" dirty="0">
                <a:latin typeface="Times New Roman"/>
                <a:ea typeface="Arial"/>
                <a:cs typeface="Times New Roman"/>
              </a:rPr>
              <a:t> </a:t>
            </a:r>
            <a:r>
              <a:rPr lang="en-US" dirty="0" err="1">
                <a:latin typeface="Times New Roman"/>
                <a:ea typeface="Arial"/>
                <a:cs typeface="Times New Roman"/>
              </a:rPr>
              <a:t>saja</a:t>
            </a:r>
            <a:r>
              <a:rPr lang="en-US" dirty="0">
                <a:latin typeface="Times New Roman"/>
                <a:ea typeface="Arial"/>
                <a:cs typeface="Times New Roman"/>
              </a:rPr>
              <a:t> orang </a:t>
            </a:r>
            <a:r>
              <a:rPr lang="en-US" dirty="0" err="1">
                <a:latin typeface="Times New Roman"/>
                <a:ea typeface="Arial"/>
                <a:cs typeface="Times New Roman"/>
              </a:rPr>
              <a:t>atau</a:t>
            </a:r>
            <a:r>
              <a:rPr lang="en-US" dirty="0">
                <a:latin typeface="Times New Roman"/>
                <a:ea typeface="Arial"/>
                <a:cs typeface="Times New Roman"/>
              </a:rPr>
              <a:t> </a:t>
            </a:r>
            <a:r>
              <a:rPr lang="en-US" dirty="0" err="1">
                <a:latin typeface="Times New Roman"/>
                <a:ea typeface="Arial"/>
                <a:cs typeface="Times New Roman"/>
              </a:rPr>
              <a:t>subyek</a:t>
            </a:r>
            <a:r>
              <a:rPr lang="en-US" dirty="0">
                <a:latin typeface="Times New Roman"/>
                <a:ea typeface="Arial"/>
                <a:cs typeface="Times New Roman"/>
              </a:rPr>
              <a:t> </a:t>
            </a:r>
            <a:r>
              <a:rPr lang="en-US" dirty="0" err="1">
                <a:latin typeface="Times New Roman"/>
                <a:ea typeface="Arial"/>
                <a:cs typeface="Times New Roman"/>
              </a:rPr>
              <a:t>hukum</a:t>
            </a:r>
            <a:r>
              <a:rPr lang="en-US" dirty="0">
                <a:latin typeface="Times New Roman"/>
                <a:ea typeface="Arial"/>
                <a:cs typeface="Times New Roman"/>
              </a:rPr>
              <a:t> yang </a:t>
            </a:r>
            <a:r>
              <a:rPr lang="en-US" dirty="0" err="1">
                <a:latin typeface="Times New Roman"/>
                <a:ea typeface="Arial"/>
                <a:cs typeface="Times New Roman"/>
              </a:rPr>
              <a:t>melakukan</a:t>
            </a:r>
            <a:r>
              <a:rPr lang="en-US" dirty="0">
                <a:latin typeface="Times New Roman"/>
                <a:ea typeface="Arial"/>
                <a:cs typeface="Times New Roman"/>
              </a:rPr>
              <a:t> </a:t>
            </a:r>
            <a:r>
              <a:rPr lang="en-US" dirty="0" err="1">
                <a:latin typeface="Times New Roman"/>
                <a:ea typeface="Arial"/>
                <a:cs typeface="Times New Roman"/>
              </a:rPr>
              <a:t>perbuatan</a:t>
            </a:r>
            <a:r>
              <a:rPr lang="en-US" dirty="0">
                <a:latin typeface="Times New Roman"/>
                <a:ea typeface="Arial"/>
                <a:cs typeface="Times New Roman"/>
              </a:rPr>
              <a:t> </a:t>
            </a:r>
            <a:r>
              <a:rPr lang="en-US" dirty="0" err="1">
                <a:latin typeface="Times New Roman"/>
                <a:ea typeface="Arial"/>
                <a:cs typeface="Times New Roman"/>
              </a:rPr>
              <a:t>pidana</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dapat</a:t>
            </a:r>
            <a:r>
              <a:rPr lang="en-US" dirty="0">
                <a:latin typeface="Times New Roman"/>
                <a:ea typeface="Arial"/>
                <a:cs typeface="Times New Roman"/>
              </a:rPr>
              <a:t> </a:t>
            </a:r>
            <a:r>
              <a:rPr lang="en-US" dirty="0" err="1">
                <a:latin typeface="Times New Roman"/>
                <a:ea typeface="Arial"/>
                <a:cs typeface="Times New Roman"/>
              </a:rPr>
              <a:t>mempertanggung</a:t>
            </a:r>
            <a:r>
              <a:rPr lang="en-US" dirty="0">
                <a:latin typeface="Times New Roman"/>
                <a:ea typeface="Arial"/>
                <a:cs typeface="Times New Roman"/>
              </a:rPr>
              <a:t> </a:t>
            </a:r>
            <a:r>
              <a:rPr lang="en-US" dirty="0" err="1">
                <a:latin typeface="Times New Roman"/>
                <a:ea typeface="Arial"/>
                <a:cs typeface="Times New Roman"/>
              </a:rPr>
              <a:t>jawabkan</a:t>
            </a:r>
            <a:r>
              <a:rPr lang="en-US" dirty="0">
                <a:latin typeface="Times New Roman"/>
                <a:ea typeface="Arial"/>
                <a:cs typeface="Times New Roman"/>
              </a:rPr>
              <a:t> </a:t>
            </a:r>
            <a:r>
              <a:rPr lang="en-US" dirty="0" err="1">
                <a:latin typeface="Times New Roman"/>
                <a:ea typeface="Arial"/>
                <a:cs typeface="Times New Roman"/>
              </a:rPr>
              <a:t>perbuatannya</a:t>
            </a:r>
            <a:r>
              <a:rPr lang="en-US" dirty="0">
                <a:latin typeface="Times New Roman"/>
                <a:ea typeface="Arial"/>
                <a:cs typeface="Times New Roman"/>
              </a:rPr>
              <a:t>. </a:t>
            </a:r>
            <a:r>
              <a:rPr lang="en-US" dirty="0" err="1">
                <a:latin typeface="Times New Roman"/>
                <a:ea typeface="Arial"/>
                <a:cs typeface="Times New Roman"/>
              </a:rPr>
              <a:t>Bahwa</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berdasarkan</a:t>
            </a:r>
            <a:r>
              <a:rPr lang="en-US" dirty="0">
                <a:latin typeface="Times New Roman"/>
                <a:ea typeface="Arial"/>
                <a:cs typeface="Times New Roman"/>
              </a:rPr>
              <a:t> </a:t>
            </a:r>
            <a:r>
              <a:rPr lang="en-US" dirty="0" err="1">
                <a:latin typeface="Times New Roman"/>
                <a:ea typeface="Arial"/>
                <a:cs typeface="Times New Roman"/>
              </a:rPr>
              <a:t>fakta</a:t>
            </a:r>
            <a:r>
              <a:rPr lang="en-US" dirty="0">
                <a:latin typeface="Times New Roman"/>
                <a:ea typeface="Arial"/>
                <a:cs typeface="Times New Roman"/>
              </a:rPr>
              <a:t> yang </a:t>
            </a:r>
            <a:r>
              <a:rPr lang="en-US" dirty="0" err="1">
                <a:latin typeface="Times New Roman"/>
                <a:ea typeface="Arial"/>
                <a:cs typeface="Times New Roman"/>
              </a:rPr>
              <a:t>terungkap</a:t>
            </a:r>
            <a:r>
              <a:rPr lang="en-US" dirty="0">
                <a:latin typeface="Times New Roman"/>
                <a:ea typeface="Arial"/>
                <a:cs typeface="Times New Roman"/>
              </a:rPr>
              <a:t> </a:t>
            </a:r>
            <a:r>
              <a:rPr lang="en-US" dirty="0" err="1">
                <a:latin typeface="Times New Roman"/>
                <a:ea typeface="Arial"/>
                <a:cs typeface="Times New Roman"/>
              </a:rPr>
              <a:t>dipersidangan</a:t>
            </a:r>
            <a:r>
              <a:rPr lang="en-US" dirty="0">
                <a:latin typeface="Times New Roman"/>
                <a:ea typeface="Arial"/>
                <a:cs typeface="Times New Roman"/>
              </a:rPr>
              <a:t> yang </a:t>
            </a:r>
            <a:r>
              <a:rPr lang="en-US" dirty="0" err="1">
                <a:latin typeface="Times New Roman"/>
                <a:ea typeface="Arial"/>
                <a:cs typeface="Times New Roman"/>
              </a:rPr>
              <a:t>diperoleh</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saksi</a:t>
            </a:r>
            <a:r>
              <a:rPr lang="en-US" dirty="0">
                <a:latin typeface="Times New Roman"/>
                <a:ea typeface="Arial"/>
                <a:cs typeface="Times New Roman"/>
              </a:rPr>
              <a:t> – </a:t>
            </a:r>
            <a:r>
              <a:rPr lang="en-US" dirty="0" err="1">
                <a:latin typeface="Times New Roman"/>
                <a:ea typeface="Arial"/>
                <a:cs typeface="Times New Roman"/>
              </a:rPr>
              <a:t>saksi</a:t>
            </a:r>
            <a:r>
              <a:rPr lang="en-US" dirty="0">
                <a:latin typeface="Times New Roman"/>
                <a:ea typeface="Arial"/>
                <a:cs typeface="Times New Roman"/>
              </a:rPr>
              <a:t> yang </a:t>
            </a:r>
            <a:r>
              <a:rPr lang="en-US" dirty="0" err="1">
                <a:latin typeface="Times New Roman"/>
                <a:ea typeface="Arial"/>
                <a:cs typeface="Times New Roman"/>
              </a:rPr>
              <a:t>disumpah</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sendiri</a:t>
            </a:r>
            <a:r>
              <a:rPr lang="en-US" dirty="0">
                <a:latin typeface="Times New Roman"/>
                <a:ea typeface="Arial"/>
                <a:cs typeface="Times New Roman"/>
              </a:rPr>
              <a:t> yang </a:t>
            </a:r>
            <a:r>
              <a:rPr lang="en-US" dirty="0" err="1">
                <a:latin typeface="Times New Roman"/>
                <a:ea typeface="Arial"/>
                <a:cs typeface="Times New Roman"/>
              </a:rPr>
              <a:t>telah</a:t>
            </a:r>
            <a:r>
              <a:rPr lang="en-US" dirty="0">
                <a:latin typeface="Times New Roman"/>
                <a:ea typeface="Arial"/>
                <a:cs typeface="Times New Roman"/>
              </a:rPr>
              <a:t> </a:t>
            </a:r>
            <a:r>
              <a:rPr lang="en-US" dirty="0" err="1">
                <a:latin typeface="Times New Roman"/>
                <a:ea typeface="Arial"/>
                <a:cs typeface="Times New Roman"/>
              </a:rPr>
              <a:t>membenarkan</a:t>
            </a:r>
            <a:r>
              <a:rPr lang="en-US" dirty="0">
                <a:latin typeface="Times New Roman"/>
                <a:ea typeface="Arial"/>
                <a:cs typeface="Times New Roman"/>
              </a:rPr>
              <a:t> </a:t>
            </a:r>
            <a:r>
              <a:rPr lang="en-US" dirty="0" err="1">
                <a:latin typeface="Times New Roman"/>
                <a:ea typeface="Arial"/>
                <a:cs typeface="Times New Roman"/>
              </a:rPr>
              <a:t>identitasnya</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surat</a:t>
            </a:r>
            <a:r>
              <a:rPr lang="en-US" dirty="0">
                <a:latin typeface="Times New Roman"/>
                <a:ea typeface="Arial"/>
                <a:cs typeface="Times New Roman"/>
              </a:rPr>
              <a:t> </a:t>
            </a:r>
            <a:r>
              <a:rPr lang="en-US" dirty="0" err="1">
                <a:latin typeface="Times New Roman"/>
                <a:ea typeface="Arial"/>
                <a:cs typeface="Times New Roman"/>
              </a:rPr>
              <a:t>dakwaan</a:t>
            </a:r>
            <a:r>
              <a:rPr lang="en-US" dirty="0">
                <a:latin typeface="Times New Roman"/>
                <a:ea typeface="Arial"/>
                <a:cs typeface="Times New Roman"/>
              </a:rPr>
              <a:t> </a:t>
            </a:r>
            <a:r>
              <a:rPr lang="en-US" dirty="0" err="1">
                <a:latin typeface="Times New Roman"/>
                <a:ea typeface="Arial"/>
                <a:cs typeface="Times New Roman"/>
              </a:rPr>
              <a:t>Jaksa</a:t>
            </a:r>
            <a:r>
              <a:rPr lang="en-US" dirty="0">
                <a:latin typeface="Times New Roman"/>
                <a:ea typeface="Arial"/>
                <a:cs typeface="Times New Roman"/>
              </a:rPr>
              <a:t> </a:t>
            </a:r>
            <a:r>
              <a:rPr lang="en-US" dirty="0" err="1">
                <a:latin typeface="Times New Roman"/>
                <a:ea typeface="Arial"/>
                <a:cs typeface="Times New Roman"/>
              </a:rPr>
              <a:t>Penuntut</a:t>
            </a:r>
            <a:r>
              <a:rPr lang="en-US" dirty="0">
                <a:latin typeface="Times New Roman"/>
                <a:ea typeface="Arial"/>
                <a:cs typeface="Times New Roman"/>
              </a:rPr>
              <a:t> </a:t>
            </a:r>
            <a:r>
              <a:rPr lang="en-US" dirty="0" err="1">
                <a:latin typeface="Times New Roman"/>
                <a:ea typeface="Arial"/>
                <a:cs typeface="Times New Roman"/>
              </a:rPr>
              <a:t>Umum</a:t>
            </a:r>
            <a:r>
              <a:rPr lang="en-US" dirty="0">
                <a:latin typeface="Times New Roman"/>
                <a:ea typeface="Arial"/>
                <a:cs typeface="Times New Roman"/>
              </a:rPr>
              <a:t>, </a:t>
            </a:r>
            <a:r>
              <a:rPr lang="en-US" dirty="0" err="1">
                <a:latin typeface="Times New Roman"/>
                <a:ea typeface="Arial"/>
                <a:cs typeface="Times New Roman"/>
              </a:rPr>
              <a:t>maka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yang </a:t>
            </a:r>
            <a:r>
              <a:rPr lang="en-US" dirty="0" err="1">
                <a:latin typeface="Times New Roman"/>
                <a:ea typeface="Arial"/>
                <a:cs typeface="Times New Roman"/>
              </a:rPr>
              <a:t>diajukan</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persidangan</a:t>
            </a:r>
            <a:r>
              <a:rPr lang="en-US" dirty="0">
                <a:latin typeface="Times New Roman"/>
                <a:ea typeface="Arial"/>
                <a:cs typeface="Times New Roman"/>
              </a:rPr>
              <a:t> </a:t>
            </a:r>
            <a:r>
              <a:rPr lang="en-US" dirty="0" err="1">
                <a:latin typeface="Times New Roman"/>
                <a:ea typeface="Arial"/>
                <a:cs typeface="Times New Roman"/>
              </a:rPr>
              <a:t>ini</a:t>
            </a:r>
            <a:r>
              <a:rPr lang="en-US" dirty="0">
                <a:latin typeface="Times New Roman"/>
                <a:ea typeface="Arial"/>
                <a:cs typeface="Times New Roman"/>
              </a:rPr>
              <a:t> </a:t>
            </a:r>
            <a:r>
              <a:rPr lang="en-US" dirty="0" err="1">
                <a:latin typeface="Times New Roman"/>
                <a:ea typeface="Arial"/>
                <a:cs typeface="Times New Roman"/>
              </a:rPr>
              <a:t>adalah</a:t>
            </a:r>
            <a:r>
              <a:rPr lang="en-US" dirty="0">
                <a:latin typeface="Times New Roman"/>
                <a:ea typeface="Arial"/>
                <a:cs typeface="Times New Roman"/>
              </a:rPr>
              <a:t> </a:t>
            </a:r>
            <a:r>
              <a:rPr lang="en-US" dirty="0" err="1">
                <a:latin typeface="Times New Roman"/>
                <a:ea typeface="Arial"/>
                <a:cs typeface="Times New Roman"/>
              </a:rPr>
              <a:t>Irfan</a:t>
            </a:r>
            <a:r>
              <a:rPr lang="en-US" dirty="0">
                <a:latin typeface="Times New Roman"/>
                <a:ea typeface="Arial"/>
                <a:cs typeface="Times New Roman"/>
              </a:rPr>
              <a:t> </a:t>
            </a:r>
            <a:r>
              <a:rPr lang="en-US" dirty="0" err="1">
                <a:latin typeface="Times New Roman"/>
                <a:ea typeface="Arial"/>
                <a:cs typeface="Times New Roman"/>
              </a:rPr>
              <a:t>Nur</a:t>
            </a:r>
            <a:r>
              <a:rPr lang="en-US" dirty="0">
                <a:latin typeface="Times New Roman"/>
                <a:ea typeface="Arial"/>
                <a:cs typeface="Times New Roman"/>
              </a:rPr>
              <a:t> </a:t>
            </a:r>
            <a:r>
              <a:rPr lang="en-US" dirty="0" err="1">
                <a:latin typeface="Times New Roman"/>
                <a:ea typeface="Arial"/>
                <a:cs typeface="Times New Roman"/>
              </a:rPr>
              <a:t>Alam</a:t>
            </a:r>
            <a:r>
              <a:rPr lang="en-US" dirty="0">
                <a:latin typeface="Times New Roman"/>
                <a:ea typeface="Arial"/>
                <a:cs typeface="Times New Roman"/>
              </a:rPr>
              <a:t> </a:t>
            </a:r>
            <a:r>
              <a:rPr lang="en-US" dirty="0" err="1">
                <a:latin typeface="Times New Roman"/>
                <a:ea typeface="Arial"/>
                <a:cs typeface="Times New Roman"/>
              </a:rPr>
              <a:t>sebagai</a:t>
            </a:r>
            <a:r>
              <a:rPr lang="en-US" dirty="0">
                <a:latin typeface="Times New Roman"/>
                <a:ea typeface="Arial"/>
                <a:cs typeface="Times New Roman"/>
              </a:rPr>
              <a:t> </a:t>
            </a:r>
            <a:r>
              <a:rPr lang="en-US" dirty="0" err="1">
                <a:latin typeface="Times New Roman"/>
                <a:ea typeface="Arial"/>
                <a:cs typeface="Times New Roman"/>
              </a:rPr>
              <a:t>manusia</a:t>
            </a:r>
            <a:r>
              <a:rPr lang="en-US" dirty="0">
                <a:latin typeface="Times New Roman"/>
                <a:ea typeface="Arial"/>
                <a:cs typeface="Times New Roman"/>
              </a:rPr>
              <a:t> yang </a:t>
            </a:r>
            <a:r>
              <a:rPr lang="en-US" dirty="0" err="1">
                <a:latin typeface="Times New Roman"/>
                <a:ea typeface="Arial"/>
                <a:cs typeface="Times New Roman"/>
              </a:rPr>
              <a:t>dapat</a:t>
            </a:r>
            <a:r>
              <a:rPr lang="en-US" dirty="0">
                <a:latin typeface="Times New Roman"/>
                <a:ea typeface="Arial"/>
                <a:cs typeface="Times New Roman"/>
              </a:rPr>
              <a:t> </a:t>
            </a:r>
            <a:r>
              <a:rPr lang="en-US" dirty="0" err="1">
                <a:latin typeface="Times New Roman"/>
                <a:ea typeface="Arial"/>
                <a:cs typeface="Times New Roman"/>
              </a:rPr>
              <a:t>mempertanggung</a:t>
            </a:r>
            <a:r>
              <a:rPr lang="en-US" dirty="0">
                <a:latin typeface="Times New Roman"/>
                <a:ea typeface="Arial"/>
                <a:cs typeface="Times New Roman"/>
              </a:rPr>
              <a:t> </a:t>
            </a:r>
            <a:r>
              <a:rPr lang="en-US" dirty="0" err="1">
                <a:latin typeface="Times New Roman"/>
                <a:ea typeface="Arial"/>
                <a:cs typeface="Times New Roman"/>
              </a:rPr>
              <a:t>jawabkan</a:t>
            </a:r>
            <a:r>
              <a:rPr lang="en-US" dirty="0">
                <a:latin typeface="Times New Roman"/>
                <a:ea typeface="Arial"/>
                <a:cs typeface="Times New Roman"/>
              </a:rPr>
              <a:t> </a:t>
            </a:r>
            <a:r>
              <a:rPr lang="en-US" dirty="0" err="1">
                <a:latin typeface="Times New Roman"/>
                <a:ea typeface="Arial"/>
                <a:cs typeface="Times New Roman"/>
              </a:rPr>
              <a:t>perbuatannya</a:t>
            </a:r>
            <a:r>
              <a:rPr lang="en-US" dirty="0">
                <a:latin typeface="Times New Roman"/>
                <a:ea typeface="Arial"/>
                <a:cs typeface="Times New Roman"/>
              </a:rPr>
              <a:t>.</a:t>
            </a:r>
            <a:endParaRPr lang="en-US" sz="1600" dirty="0">
              <a:effectLst/>
              <a:latin typeface="Calibri"/>
              <a:ea typeface="Times New Roman"/>
              <a:cs typeface="Times New Roman"/>
            </a:endParaRPr>
          </a:p>
        </p:txBody>
      </p:sp>
    </p:spTree>
    <p:extLst>
      <p:ext uri="{BB962C8B-B14F-4D97-AF65-F5344CB8AC3E}">
        <p14:creationId xmlns:p14="http://schemas.microsoft.com/office/powerpoint/2010/main" val="37950829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66800" y="93945"/>
            <a:ext cx="8001000" cy="4325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algn="just"/>
            <a:r>
              <a:rPr lang="en-US" dirty="0">
                <a:latin typeface="Times New Roman"/>
                <a:ea typeface="Arial"/>
                <a:cs typeface="Times New Roman"/>
              </a:rPr>
              <a:t>Yang </a:t>
            </a:r>
            <a:r>
              <a:rPr lang="en-US" dirty="0" err="1">
                <a:latin typeface="Times New Roman"/>
                <a:ea typeface="Arial"/>
                <a:cs typeface="Times New Roman"/>
              </a:rPr>
              <a:t>kedua</a:t>
            </a:r>
            <a:r>
              <a:rPr lang="en-US" dirty="0">
                <a:latin typeface="Times New Roman"/>
                <a:ea typeface="Arial"/>
                <a:cs typeface="Times New Roman"/>
              </a:rPr>
              <a:t> </a:t>
            </a:r>
            <a:r>
              <a:rPr lang="en-US" dirty="0" err="1">
                <a:latin typeface="Times New Roman"/>
                <a:ea typeface="Arial"/>
                <a:cs typeface="Times New Roman"/>
              </a:rPr>
              <a:t>Unsur</a:t>
            </a:r>
            <a:r>
              <a:rPr lang="en-US" dirty="0">
                <a:latin typeface="Times New Roman"/>
                <a:ea typeface="Arial"/>
                <a:cs typeface="Times New Roman"/>
              </a:rPr>
              <a:t> </a:t>
            </a:r>
            <a:r>
              <a:rPr lang="en-US" dirty="0" err="1">
                <a:latin typeface="Times New Roman"/>
                <a:ea typeface="Arial"/>
                <a:cs typeface="Times New Roman"/>
              </a:rPr>
              <a:t>Tanpa</a:t>
            </a:r>
            <a:r>
              <a:rPr lang="en-US" dirty="0">
                <a:latin typeface="Times New Roman"/>
                <a:ea typeface="Arial"/>
                <a:cs typeface="Times New Roman"/>
              </a:rPr>
              <a:t> </a:t>
            </a:r>
            <a:r>
              <a:rPr lang="en-US" dirty="0" err="1">
                <a:latin typeface="Times New Roman"/>
                <a:ea typeface="Arial"/>
                <a:cs typeface="Times New Roman"/>
              </a:rPr>
              <a:t>Hak</a:t>
            </a:r>
            <a:r>
              <a:rPr lang="en-US" dirty="0">
                <a:latin typeface="Times New Roman"/>
                <a:ea typeface="Arial"/>
                <a:cs typeface="Times New Roman"/>
              </a:rPr>
              <a:t> </a:t>
            </a:r>
            <a:r>
              <a:rPr lang="en-US" dirty="0" err="1">
                <a:latin typeface="Times New Roman"/>
                <a:ea typeface="Arial"/>
                <a:cs typeface="Times New Roman"/>
              </a:rPr>
              <a:t>Menerima</a:t>
            </a:r>
            <a:r>
              <a:rPr lang="en-US" dirty="0">
                <a:latin typeface="Times New Roman"/>
                <a:ea typeface="Arial"/>
                <a:cs typeface="Times New Roman"/>
              </a:rPr>
              <a:t>, </a:t>
            </a:r>
            <a:r>
              <a:rPr lang="en-US" dirty="0" err="1">
                <a:latin typeface="Times New Roman"/>
                <a:ea typeface="Arial"/>
                <a:cs typeface="Times New Roman"/>
              </a:rPr>
              <a:t>Mencoba</a:t>
            </a:r>
            <a:r>
              <a:rPr lang="en-US" dirty="0">
                <a:latin typeface="Times New Roman"/>
                <a:ea typeface="Arial"/>
                <a:cs typeface="Times New Roman"/>
              </a:rPr>
              <a:t>, </a:t>
            </a:r>
            <a:r>
              <a:rPr lang="en-US" dirty="0" err="1">
                <a:latin typeface="Times New Roman"/>
                <a:ea typeface="Arial"/>
                <a:cs typeface="Times New Roman"/>
              </a:rPr>
              <a:t>Memperoleh</a:t>
            </a:r>
            <a:r>
              <a:rPr lang="en-US" dirty="0">
                <a:latin typeface="Times New Roman"/>
                <a:ea typeface="Arial"/>
                <a:cs typeface="Times New Roman"/>
              </a:rPr>
              <a:t>, </a:t>
            </a:r>
            <a:r>
              <a:rPr lang="en-US" dirty="0" err="1">
                <a:latin typeface="Times New Roman"/>
                <a:ea typeface="Arial"/>
                <a:cs typeface="Times New Roman"/>
              </a:rPr>
              <a:t>Menyerahkan</a:t>
            </a:r>
            <a:r>
              <a:rPr lang="en-US" dirty="0">
                <a:latin typeface="Times New Roman"/>
                <a:ea typeface="Arial"/>
                <a:cs typeface="Times New Roman"/>
              </a:rPr>
              <a:t> </a:t>
            </a:r>
            <a:r>
              <a:rPr lang="en-US" dirty="0" err="1">
                <a:latin typeface="Times New Roman"/>
                <a:ea typeface="Arial"/>
                <a:cs typeface="Times New Roman"/>
              </a:rPr>
              <a:t>atau</a:t>
            </a:r>
            <a:r>
              <a:rPr lang="en-US" dirty="0">
                <a:latin typeface="Times New Roman"/>
                <a:ea typeface="Arial"/>
                <a:cs typeface="Times New Roman"/>
              </a:rPr>
              <a:t> </a:t>
            </a:r>
            <a:r>
              <a:rPr lang="en-US" dirty="0" err="1">
                <a:latin typeface="Times New Roman"/>
                <a:ea typeface="Arial"/>
                <a:cs typeface="Times New Roman"/>
              </a:rPr>
              <a:t>Mencoba</a:t>
            </a:r>
            <a:r>
              <a:rPr lang="en-US" dirty="0">
                <a:latin typeface="Times New Roman"/>
                <a:ea typeface="Arial"/>
                <a:cs typeface="Times New Roman"/>
              </a:rPr>
              <a:t> </a:t>
            </a:r>
            <a:r>
              <a:rPr lang="en-US" dirty="0" err="1">
                <a:latin typeface="Times New Roman"/>
                <a:ea typeface="Arial"/>
                <a:cs typeface="Times New Roman"/>
              </a:rPr>
              <a:t>Menyerahkan</a:t>
            </a:r>
            <a:r>
              <a:rPr lang="en-US" dirty="0">
                <a:latin typeface="Times New Roman"/>
                <a:ea typeface="Arial"/>
                <a:cs typeface="Times New Roman"/>
              </a:rPr>
              <a:t>, </a:t>
            </a:r>
            <a:r>
              <a:rPr lang="en-US" dirty="0" err="1">
                <a:latin typeface="Times New Roman"/>
                <a:ea typeface="Arial"/>
                <a:cs typeface="Times New Roman"/>
              </a:rPr>
              <a:t>Menguasai</a:t>
            </a:r>
            <a:r>
              <a:rPr lang="en-US" dirty="0">
                <a:latin typeface="Times New Roman"/>
                <a:ea typeface="Arial"/>
                <a:cs typeface="Times New Roman"/>
              </a:rPr>
              <a:t>, </a:t>
            </a:r>
            <a:r>
              <a:rPr lang="en-US" dirty="0" err="1">
                <a:latin typeface="Times New Roman"/>
                <a:ea typeface="Arial"/>
                <a:cs typeface="Times New Roman"/>
              </a:rPr>
              <a:t>Membawa</a:t>
            </a:r>
            <a:r>
              <a:rPr lang="en-US" dirty="0">
                <a:latin typeface="Times New Roman"/>
                <a:ea typeface="Arial"/>
                <a:cs typeface="Times New Roman"/>
              </a:rPr>
              <a:t>, </a:t>
            </a:r>
            <a:r>
              <a:rPr lang="en-US" dirty="0" err="1">
                <a:latin typeface="Times New Roman"/>
                <a:ea typeface="Arial"/>
                <a:cs typeface="Times New Roman"/>
              </a:rPr>
              <a:t>Menyimpan</a:t>
            </a:r>
            <a:r>
              <a:rPr lang="en-US" dirty="0">
                <a:latin typeface="Times New Roman"/>
                <a:ea typeface="Arial"/>
                <a:cs typeface="Times New Roman"/>
              </a:rPr>
              <a:t>, </a:t>
            </a:r>
            <a:r>
              <a:rPr lang="en-US" dirty="0" err="1">
                <a:latin typeface="Times New Roman"/>
                <a:ea typeface="Arial"/>
                <a:cs typeface="Times New Roman"/>
              </a:rPr>
              <a:t>Mempunyai</a:t>
            </a:r>
            <a:r>
              <a:rPr lang="en-US" dirty="0">
                <a:latin typeface="Times New Roman"/>
                <a:ea typeface="Arial"/>
                <a:cs typeface="Times New Roman"/>
              </a:rPr>
              <a:t> </a:t>
            </a:r>
            <a:r>
              <a:rPr lang="en-US" dirty="0" err="1">
                <a:latin typeface="Times New Roman"/>
                <a:ea typeface="Arial"/>
                <a:cs typeface="Times New Roman"/>
              </a:rPr>
              <a:t>Persediaan</a:t>
            </a:r>
            <a:r>
              <a:rPr lang="en-US" dirty="0">
                <a:latin typeface="Times New Roman"/>
                <a:ea typeface="Arial"/>
                <a:cs typeface="Times New Roman"/>
              </a:rPr>
              <a:t> </a:t>
            </a:r>
            <a:r>
              <a:rPr lang="en-US" dirty="0" err="1">
                <a:latin typeface="Times New Roman"/>
                <a:ea typeface="Arial"/>
                <a:cs typeface="Times New Roman"/>
              </a:rPr>
              <a:t>Padanya</a:t>
            </a:r>
            <a:r>
              <a:rPr lang="en-US" dirty="0">
                <a:latin typeface="Times New Roman"/>
                <a:ea typeface="Arial"/>
                <a:cs typeface="Times New Roman"/>
              </a:rPr>
              <a:t> </a:t>
            </a:r>
            <a:r>
              <a:rPr lang="en-US" dirty="0" err="1">
                <a:latin typeface="Times New Roman"/>
                <a:ea typeface="Arial"/>
                <a:cs typeface="Times New Roman"/>
              </a:rPr>
              <a:t>atau</a:t>
            </a:r>
            <a:r>
              <a:rPr lang="en-US" dirty="0">
                <a:latin typeface="Times New Roman"/>
                <a:ea typeface="Arial"/>
                <a:cs typeface="Times New Roman"/>
              </a:rPr>
              <a:t> </a:t>
            </a:r>
            <a:r>
              <a:rPr lang="en-US" dirty="0" err="1">
                <a:latin typeface="Times New Roman"/>
                <a:ea typeface="Arial"/>
                <a:cs typeface="Times New Roman"/>
              </a:rPr>
              <a:t>Mempunyai</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Miliknya</a:t>
            </a:r>
            <a:r>
              <a:rPr lang="en-US" dirty="0">
                <a:latin typeface="Times New Roman"/>
                <a:ea typeface="Arial"/>
                <a:cs typeface="Times New Roman"/>
              </a:rPr>
              <a:t>, </a:t>
            </a:r>
            <a:r>
              <a:rPr lang="en-US" dirty="0" err="1">
                <a:latin typeface="Times New Roman"/>
                <a:ea typeface="Arial"/>
                <a:cs typeface="Times New Roman"/>
              </a:rPr>
              <a:t>Mengangkut</a:t>
            </a:r>
            <a:r>
              <a:rPr lang="en-US" dirty="0">
                <a:latin typeface="Times New Roman"/>
                <a:ea typeface="Arial"/>
                <a:cs typeface="Times New Roman"/>
              </a:rPr>
              <a:t>, </a:t>
            </a:r>
            <a:r>
              <a:rPr lang="en-US" dirty="0" err="1">
                <a:latin typeface="Times New Roman"/>
                <a:ea typeface="Arial"/>
                <a:cs typeface="Times New Roman"/>
              </a:rPr>
              <a:t>Menyembunyikan</a:t>
            </a:r>
            <a:r>
              <a:rPr lang="en-US" dirty="0">
                <a:latin typeface="Times New Roman"/>
                <a:ea typeface="Arial"/>
                <a:cs typeface="Times New Roman"/>
              </a:rPr>
              <a:t>, </a:t>
            </a:r>
            <a:r>
              <a:rPr lang="en-US" dirty="0" err="1">
                <a:latin typeface="Times New Roman"/>
                <a:ea typeface="Arial"/>
                <a:cs typeface="Times New Roman"/>
              </a:rPr>
              <a:t>Mempergunakan</a:t>
            </a:r>
            <a:r>
              <a:rPr lang="en-US" dirty="0">
                <a:latin typeface="Times New Roman"/>
                <a:ea typeface="Arial"/>
                <a:cs typeface="Times New Roman"/>
              </a:rPr>
              <a:t> </a:t>
            </a:r>
            <a:r>
              <a:rPr lang="en-US" dirty="0" err="1">
                <a:latin typeface="Times New Roman"/>
                <a:ea typeface="Arial"/>
                <a:cs typeface="Times New Roman"/>
              </a:rPr>
              <a:t>Bahan</a:t>
            </a:r>
            <a:r>
              <a:rPr lang="en-US" dirty="0">
                <a:latin typeface="Times New Roman"/>
                <a:ea typeface="Arial"/>
                <a:cs typeface="Times New Roman"/>
              </a:rPr>
              <a:t> </a:t>
            </a:r>
            <a:r>
              <a:rPr lang="en-US" dirty="0" err="1">
                <a:latin typeface="Times New Roman"/>
                <a:ea typeface="Arial"/>
                <a:cs typeface="Times New Roman"/>
              </a:rPr>
              <a:t>Peledak</a:t>
            </a:r>
            <a:r>
              <a:rPr lang="en-US" dirty="0">
                <a:latin typeface="Times New Roman"/>
                <a:ea typeface="Arial"/>
                <a:cs typeface="Times New Roman"/>
              </a:rPr>
              <a:t>. </a:t>
            </a:r>
            <a:r>
              <a:rPr lang="en-US" dirty="0" err="1">
                <a:latin typeface="Times New Roman"/>
                <a:ea typeface="Arial"/>
                <a:cs typeface="Times New Roman"/>
              </a:rPr>
              <a:t>Bahwa</a:t>
            </a:r>
            <a:r>
              <a:rPr lang="en-US" dirty="0">
                <a:latin typeface="Times New Roman"/>
                <a:ea typeface="Arial"/>
                <a:cs typeface="Times New Roman"/>
              </a:rPr>
              <a:t> </a:t>
            </a:r>
            <a:r>
              <a:rPr lang="en-US" dirty="0" err="1">
                <a:latin typeface="Times New Roman"/>
                <a:ea typeface="Arial"/>
                <a:cs typeface="Times New Roman"/>
              </a:rPr>
              <a:t>berdasarkan</a:t>
            </a:r>
            <a:r>
              <a:rPr lang="en-US" dirty="0">
                <a:latin typeface="Times New Roman"/>
                <a:ea typeface="Arial"/>
                <a:cs typeface="Times New Roman"/>
              </a:rPr>
              <a:t> </a:t>
            </a:r>
            <a:r>
              <a:rPr lang="en-US" dirty="0" err="1">
                <a:latin typeface="Times New Roman"/>
                <a:ea typeface="Arial"/>
                <a:cs typeface="Times New Roman"/>
              </a:rPr>
              <a:t>fakta</a:t>
            </a:r>
            <a:r>
              <a:rPr lang="en-US" dirty="0">
                <a:latin typeface="Times New Roman"/>
                <a:ea typeface="Arial"/>
                <a:cs typeface="Times New Roman"/>
              </a:rPr>
              <a:t> – </a:t>
            </a:r>
            <a:r>
              <a:rPr lang="en-US" dirty="0" err="1">
                <a:latin typeface="Times New Roman"/>
                <a:ea typeface="Arial"/>
                <a:cs typeface="Times New Roman"/>
              </a:rPr>
              <a:t>fakta</a:t>
            </a:r>
            <a:r>
              <a:rPr lang="en-US" dirty="0">
                <a:latin typeface="Times New Roman"/>
                <a:ea typeface="Arial"/>
                <a:cs typeface="Times New Roman"/>
              </a:rPr>
              <a:t> yang </a:t>
            </a:r>
            <a:r>
              <a:rPr lang="en-US" dirty="0" err="1">
                <a:latin typeface="Times New Roman"/>
                <a:ea typeface="Arial"/>
                <a:cs typeface="Times New Roman"/>
              </a:rPr>
              <a:t>terungkap</a:t>
            </a:r>
            <a:r>
              <a:rPr lang="en-US" dirty="0">
                <a:latin typeface="Times New Roman"/>
                <a:ea typeface="Arial"/>
                <a:cs typeface="Times New Roman"/>
              </a:rPr>
              <a:t> </a:t>
            </a:r>
            <a:r>
              <a:rPr lang="en-US" dirty="0" err="1">
                <a:latin typeface="Times New Roman"/>
                <a:ea typeface="Arial"/>
                <a:cs typeface="Times New Roman"/>
              </a:rPr>
              <a:t>dipersidangan</a:t>
            </a:r>
            <a:r>
              <a:rPr lang="en-US" dirty="0">
                <a:latin typeface="Times New Roman"/>
                <a:ea typeface="Arial"/>
                <a:cs typeface="Times New Roman"/>
              </a:rPr>
              <a:t> yang </a:t>
            </a:r>
            <a:r>
              <a:rPr lang="en-US" dirty="0" err="1">
                <a:latin typeface="Times New Roman"/>
                <a:ea typeface="Arial"/>
                <a:cs typeface="Times New Roman"/>
              </a:rPr>
              <a:t>diperoleh</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saksi</a:t>
            </a:r>
            <a:r>
              <a:rPr lang="en-US" dirty="0">
                <a:latin typeface="Times New Roman"/>
                <a:ea typeface="Arial"/>
                <a:cs typeface="Times New Roman"/>
              </a:rPr>
              <a:t> – </a:t>
            </a:r>
            <a:r>
              <a:rPr lang="en-US" dirty="0" err="1">
                <a:latin typeface="Times New Roman"/>
                <a:ea typeface="Arial"/>
                <a:cs typeface="Times New Roman"/>
              </a:rPr>
              <a:t>saksi</a:t>
            </a:r>
            <a:r>
              <a:rPr lang="en-US" dirty="0">
                <a:latin typeface="Times New Roman"/>
                <a:ea typeface="Arial"/>
                <a:cs typeface="Times New Roman"/>
              </a:rPr>
              <a:t> yang </a:t>
            </a:r>
            <a:r>
              <a:rPr lang="en-US" dirty="0" err="1">
                <a:latin typeface="Times New Roman"/>
                <a:ea typeface="Arial"/>
                <a:cs typeface="Times New Roman"/>
              </a:rPr>
              <a:t>disumpah</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didukung</a:t>
            </a:r>
            <a:r>
              <a:rPr lang="en-US" dirty="0">
                <a:latin typeface="Times New Roman"/>
                <a:ea typeface="Arial"/>
                <a:cs typeface="Times New Roman"/>
              </a:rPr>
              <a:t> pula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sendiri</a:t>
            </a:r>
            <a:r>
              <a:rPr lang="en-US" dirty="0">
                <a:latin typeface="Times New Roman"/>
                <a:ea typeface="Arial"/>
                <a:cs typeface="Times New Roman"/>
              </a:rPr>
              <a:t>, </a:t>
            </a:r>
            <a:r>
              <a:rPr lang="en-US" dirty="0" err="1">
                <a:latin typeface="Times New Roman"/>
                <a:ea typeface="Arial"/>
                <a:cs typeface="Times New Roman"/>
              </a:rPr>
              <a:t>maka</a:t>
            </a:r>
            <a:r>
              <a:rPr lang="en-US" dirty="0">
                <a:latin typeface="Times New Roman"/>
                <a:ea typeface="Arial"/>
                <a:cs typeface="Times New Roman"/>
              </a:rPr>
              <a:t> </a:t>
            </a:r>
            <a:r>
              <a:rPr lang="en-US" dirty="0" err="1">
                <a:latin typeface="Times New Roman"/>
                <a:ea typeface="Arial"/>
                <a:cs typeface="Times New Roman"/>
              </a:rPr>
              <a:t>diperoleh</a:t>
            </a:r>
            <a:r>
              <a:rPr lang="en-US" dirty="0">
                <a:latin typeface="Times New Roman"/>
                <a:ea typeface="Arial"/>
                <a:cs typeface="Times New Roman"/>
              </a:rPr>
              <a:t> </a:t>
            </a:r>
            <a:r>
              <a:rPr lang="en-US" dirty="0" err="1">
                <a:latin typeface="Times New Roman"/>
                <a:ea typeface="Arial"/>
                <a:cs typeface="Times New Roman"/>
              </a:rPr>
              <a:t>fakta</a:t>
            </a:r>
            <a:r>
              <a:rPr lang="en-US" dirty="0">
                <a:latin typeface="Times New Roman"/>
                <a:ea typeface="Arial"/>
                <a:cs typeface="Times New Roman"/>
              </a:rPr>
              <a:t> </a:t>
            </a:r>
            <a:r>
              <a:rPr lang="en-US" dirty="0" err="1">
                <a:latin typeface="Times New Roman"/>
                <a:ea typeface="Arial"/>
                <a:cs typeface="Times New Roman"/>
              </a:rPr>
              <a:t>bahwa</a:t>
            </a:r>
            <a:r>
              <a:rPr lang="en-US" dirty="0">
                <a:latin typeface="Times New Roman"/>
                <a:ea typeface="Arial"/>
                <a:cs typeface="Times New Roman"/>
              </a:rPr>
              <a:t> </a:t>
            </a:r>
            <a:r>
              <a:rPr lang="en-US" dirty="0" err="1">
                <a:latin typeface="Times New Roman"/>
                <a:ea typeface="Arial"/>
                <a:cs typeface="Times New Roman"/>
              </a:rPr>
              <a:t>benar</a:t>
            </a:r>
            <a:r>
              <a:rPr lang="en-US" dirty="0">
                <a:latin typeface="Times New Roman"/>
                <a:ea typeface="Arial"/>
                <a:cs typeface="Times New Roman"/>
              </a:rPr>
              <a:t> </a:t>
            </a:r>
            <a:r>
              <a:rPr lang="en-US" dirty="0" err="1">
                <a:latin typeface="Times New Roman"/>
                <a:ea typeface="Arial"/>
                <a:cs typeface="Times New Roman"/>
              </a:rPr>
              <a:t>pada</a:t>
            </a:r>
            <a:r>
              <a:rPr lang="en-US" dirty="0">
                <a:latin typeface="Times New Roman"/>
                <a:ea typeface="Arial"/>
                <a:cs typeface="Times New Roman"/>
              </a:rPr>
              <a:t> </a:t>
            </a:r>
            <a:r>
              <a:rPr lang="en-US" dirty="0" err="1">
                <a:latin typeface="Times New Roman"/>
                <a:ea typeface="Arial"/>
                <a:cs typeface="Times New Roman"/>
              </a:rPr>
              <a:t>hari</a:t>
            </a:r>
            <a:r>
              <a:rPr lang="en-US" dirty="0">
                <a:latin typeface="Times New Roman"/>
                <a:ea typeface="Arial"/>
                <a:cs typeface="Times New Roman"/>
              </a:rPr>
              <a:t> </a:t>
            </a:r>
            <a:r>
              <a:rPr lang="en-US" dirty="0" err="1">
                <a:latin typeface="Times New Roman"/>
                <a:ea typeface="Arial"/>
                <a:cs typeface="Times New Roman"/>
              </a:rPr>
              <a:t>minggu</a:t>
            </a:r>
            <a:r>
              <a:rPr lang="en-US" dirty="0">
                <a:latin typeface="Times New Roman"/>
                <a:ea typeface="Arial"/>
                <a:cs typeface="Times New Roman"/>
              </a:rPr>
              <a:t> </a:t>
            </a:r>
            <a:r>
              <a:rPr lang="en-US" dirty="0" err="1">
                <a:latin typeface="Times New Roman"/>
                <a:ea typeface="Arial"/>
                <a:cs typeface="Times New Roman"/>
              </a:rPr>
              <a:t>tanggal</a:t>
            </a:r>
            <a:r>
              <a:rPr lang="en-US" dirty="0">
                <a:latin typeface="Times New Roman"/>
                <a:ea typeface="Arial"/>
                <a:cs typeface="Times New Roman"/>
              </a:rPr>
              <a:t> 10 </a:t>
            </a:r>
            <a:r>
              <a:rPr lang="en-US" dirty="0" err="1">
                <a:latin typeface="Times New Roman"/>
                <a:ea typeface="Arial"/>
                <a:cs typeface="Times New Roman"/>
              </a:rPr>
              <a:t>november</a:t>
            </a:r>
            <a:r>
              <a:rPr lang="en-US" dirty="0">
                <a:latin typeface="Times New Roman"/>
                <a:ea typeface="Arial"/>
                <a:cs typeface="Times New Roman"/>
              </a:rPr>
              <a:t> 2019 </a:t>
            </a:r>
            <a:r>
              <a:rPr lang="en-US" dirty="0" err="1">
                <a:latin typeface="Times New Roman"/>
                <a:ea typeface="Arial"/>
                <a:cs typeface="Times New Roman"/>
              </a:rPr>
              <a:t>sekitar</a:t>
            </a:r>
            <a:r>
              <a:rPr lang="en-US" dirty="0">
                <a:latin typeface="Times New Roman"/>
                <a:ea typeface="Arial"/>
                <a:cs typeface="Times New Roman"/>
              </a:rPr>
              <a:t> jam 23.00  </a:t>
            </a:r>
            <a:r>
              <a:rPr lang="en-US" dirty="0" err="1">
                <a:latin typeface="Times New Roman"/>
                <a:ea typeface="Arial"/>
                <a:cs typeface="Times New Roman"/>
              </a:rPr>
              <a:t>wib</a:t>
            </a:r>
            <a:r>
              <a:rPr lang="en-US" dirty="0">
                <a:latin typeface="Times New Roman"/>
                <a:ea typeface="Arial"/>
                <a:cs typeface="Times New Roman"/>
              </a:rPr>
              <a:t>, </a:t>
            </a:r>
            <a:r>
              <a:rPr lang="en-US" dirty="0" err="1">
                <a:latin typeface="Times New Roman"/>
                <a:ea typeface="Arial"/>
                <a:cs typeface="Times New Roman"/>
              </a:rPr>
              <a:t>bertempat</a:t>
            </a:r>
            <a:r>
              <a:rPr lang="en-US" dirty="0">
                <a:latin typeface="Times New Roman"/>
                <a:ea typeface="Arial"/>
                <a:cs typeface="Times New Roman"/>
              </a:rPr>
              <a:t> </a:t>
            </a:r>
            <a:r>
              <a:rPr lang="en-US" dirty="0" err="1">
                <a:latin typeface="Times New Roman"/>
                <a:ea typeface="Arial"/>
                <a:cs typeface="Times New Roman"/>
              </a:rPr>
              <a:t>ruko</a:t>
            </a:r>
            <a:r>
              <a:rPr lang="en-US" dirty="0">
                <a:latin typeface="Times New Roman"/>
                <a:ea typeface="Arial"/>
                <a:cs typeface="Times New Roman"/>
              </a:rPr>
              <a:t> </a:t>
            </a:r>
            <a:r>
              <a:rPr lang="en-US" dirty="0" err="1">
                <a:latin typeface="Times New Roman"/>
                <a:ea typeface="Arial"/>
                <a:cs typeface="Times New Roman"/>
              </a:rPr>
              <a:t>hana</a:t>
            </a:r>
            <a:r>
              <a:rPr lang="en-US" dirty="0">
                <a:latin typeface="Times New Roman"/>
                <a:ea typeface="Arial"/>
                <a:cs typeface="Times New Roman"/>
              </a:rPr>
              <a:t> </a:t>
            </a:r>
            <a:r>
              <a:rPr lang="en-US" dirty="0" err="1">
                <a:latin typeface="Times New Roman"/>
                <a:ea typeface="Arial"/>
                <a:cs typeface="Times New Roman"/>
              </a:rPr>
              <a:t>sakura</a:t>
            </a:r>
            <a:r>
              <a:rPr lang="en-US" dirty="0">
                <a:latin typeface="Times New Roman"/>
                <a:ea typeface="Arial"/>
                <a:cs typeface="Times New Roman"/>
              </a:rPr>
              <a:t> </a:t>
            </a:r>
            <a:r>
              <a:rPr lang="en-US" dirty="0" err="1">
                <a:latin typeface="Times New Roman"/>
                <a:ea typeface="Arial"/>
                <a:cs typeface="Times New Roman"/>
              </a:rPr>
              <a:t>cigasong</a:t>
            </a:r>
            <a:r>
              <a:rPr lang="en-US" dirty="0">
                <a:latin typeface="Times New Roman"/>
                <a:ea typeface="Arial"/>
                <a:cs typeface="Times New Roman"/>
              </a:rPr>
              <a:t> </a:t>
            </a:r>
            <a:r>
              <a:rPr lang="en-US" dirty="0" err="1">
                <a:latin typeface="Times New Roman"/>
                <a:ea typeface="Arial"/>
                <a:cs typeface="Times New Roman"/>
              </a:rPr>
              <a:t>majalengka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Irfan</a:t>
            </a:r>
            <a:r>
              <a:rPr lang="en-US" dirty="0">
                <a:latin typeface="Times New Roman"/>
                <a:ea typeface="Arial"/>
                <a:cs typeface="Times New Roman"/>
              </a:rPr>
              <a:t> </a:t>
            </a:r>
            <a:r>
              <a:rPr lang="en-US" dirty="0" err="1">
                <a:latin typeface="Times New Roman"/>
                <a:ea typeface="Arial"/>
                <a:cs typeface="Times New Roman"/>
              </a:rPr>
              <a:t>Nur</a:t>
            </a:r>
            <a:r>
              <a:rPr lang="en-US" dirty="0">
                <a:latin typeface="Times New Roman"/>
                <a:ea typeface="Arial"/>
                <a:cs typeface="Times New Roman"/>
              </a:rPr>
              <a:t> </a:t>
            </a:r>
            <a:r>
              <a:rPr lang="en-US" dirty="0" err="1">
                <a:latin typeface="Times New Roman"/>
                <a:ea typeface="Arial"/>
                <a:cs typeface="Times New Roman"/>
              </a:rPr>
              <a:t>Alam</a:t>
            </a:r>
            <a:r>
              <a:rPr lang="en-US" dirty="0">
                <a:latin typeface="Times New Roman"/>
                <a:ea typeface="Arial"/>
                <a:cs typeface="Times New Roman"/>
              </a:rPr>
              <a:t> </a:t>
            </a:r>
            <a:r>
              <a:rPr lang="en-US" dirty="0" err="1">
                <a:latin typeface="Times New Roman"/>
                <a:ea typeface="Arial"/>
                <a:cs typeface="Times New Roman"/>
              </a:rPr>
              <a:t>telah</a:t>
            </a:r>
            <a:r>
              <a:rPr lang="en-US" dirty="0">
                <a:latin typeface="Times New Roman"/>
                <a:ea typeface="Arial"/>
                <a:cs typeface="Times New Roman"/>
              </a:rPr>
              <a:t> </a:t>
            </a:r>
            <a:r>
              <a:rPr lang="en-US" dirty="0" err="1">
                <a:latin typeface="Times New Roman"/>
                <a:ea typeface="Arial"/>
                <a:cs typeface="Times New Roman"/>
              </a:rPr>
              <a:t>mengakui</a:t>
            </a:r>
            <a:r>
              <a:rPr lang="en-US" dirty="0">
                <a:latin typeface="Times New Roman"/>
                <a:ea typeface="Arial"/>
                <a:cs typeface="Times New Roman"/>
              </a:rPr>
              <a:t> di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persidangan</a:t>
            </a:r>
            <a:r>
              <a:rPr lang="en-US" dirty="0">
                <a:latin typeface="Times New Roman"/>
                <a:ea typeface="Arial"/>
                <a:cs typeface="Times New Roman"/>
              </a:rPr>
              <a:t> </a:t>
            </a:r>
            <a:r>
              <a:rPr lang="en-US" dirty="0" err="1">
                <a:latin typeface="Times New Roman"/>
                <a:ea typeface="Arial"/>
                <a:cs typeface="Times New Roman"/>
              </a:rPr>
              <a:t>telah</a:t>
            </a:r>
            <a:r>
              <a:rPr lang="en-US" dirty="0">
                <a:latin typeface="Times New Roman"/>
                <a:ea typeface="Arial"/>
                <a:cs typeface="Times New Roman"/>
              </a:rPr>
              <a:t> </a:t>
            </a:r>
            <a:r>
              <a:rPr lang="en-US" dirty="0" err="1">
                <a:latin typeface="Times New Roman"/>
                <a:ea typeface="Arial"/>
                <a:cs typeface="Times New Roman"/>
              </a:rPr>
              <a:t>terjadi</a:t>
            </a:r>
            <a:r>
              <a:rPr lang="en-US" dirty="0">
                <a:latin typeface="Times New Roman"/>
                <a:ea typeface="Arial"/>
                <a:cs typeface="Times New Roman"/>
              </a:rPr>
              <a:t> </a:t>
            </a:r>
            <a:r>
              <a:rPr lang="en-US" dirty="0" err="1">
                <a:latin typeface="Times New Roman"/>
                <a:ea typeface="Arial"/>
                <a:cs typeface="Times New Roman"/>
              </a:rPr>
              <a:t>penganiyaan</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kelalaian</a:t>
            </a:r>
            <a:r>
              <a:rPr lang="en-US" dirty="0">
                <a:latin typeface="Times New Roman"/>
                <a:ea typeface="Arial"/>
                <a:cs typeface="Times New Roman"/>
              </a:rPr>
              <a:t> </a:t>
            </a:r>
            <a:r>
              <a:rPr lang="en-US" dirty="0" err="1">
                <a:latin typeface="Times New Roman"/>
                <a:ea typeface="Arial"/>
                <a:cs typeface="Times New Roman"/>
              </a:rPr>
              <a:t>penyalahguaan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r>
              <a:rPr lang="en-US" dirty="0" err="1">
                <a:latin typeface="Times New Roman"/>
                <a:ea typeface="Arial"/>
                <a:cs typeface="Times New Roman"/>
              </a:rPr>
              <a:t>hingga</a:t>
            </a:r>
            <a:r>
              <a:rPr lang="en-US" dirty="0">
                <a:latin typeface="Times New Roman"/>
                <a:ea typeface="Arial"/>
                <a:cs typeface="Times New Roman"/>
              </a:rPr>
              <a:t> </a:t>
            </a:r>
            <a:r>
              <a:rPr lang="en-US" dirty="0" err="1">
                <a:latin typeface="Times New Roman"/>
                <a:ea typeface="Arial"/>
                <a:cs typeface="Times New Roman"/>
              </a:rPr>
              <a:t>akhirnya</a:t>
            </a:r>
            <a:r>
              <a:rPr lang="en-US" dirty="0">
                <a:latin typeface="Times New Roman"/>
                <a:ea typeface="Arial"/>
                <a:cs typeface="Times New Roman"/>
              </a:rPr>
              <a:t> </a:t>
            </a:r>
            <a:r>
              <a:rPr lang="en-US" dirty="0" err="1">
                <a:latin typeface="Times New Roman"/>
                <a:ea typeface="Arial"/>
                <a:cs typeface="Times New Roman"/>
              </a:rPr>
              <a:t>melukai</a:t>
            </a:r>
            <a:r>
              <a:rPr lang="en-US" dirty="0">
                <a:latin typeface="Times New Roman"/>
                <a:ea typeface="Arial"/>
                <a:cs typeface="Times New Roman"/>
              </a:rPr>
              <a:t> </a:t>
            </a:r>
            <a:r>
              <a:rPr lang="en-US" dirty="0" err="1">
                <a:latin typeface="Times New Roman"/>
                <a:ea typeface="Arial"/>
                <a:cs typeface="Times New Roman"/>
              </a:rPr>
              <a:t>korban</a:t>
            </a:r>
            <a:r>
              <a:rPr lang="en-US" dirty="0">
                <a:latin typeface="Times New Roman"/>
                <a:ea typeface="Arial"/>
                <a:cs typeface="Times New Roman"/>
              </a:rPr>
              <a:t> </a:t>
            </a:r>
            <a:r>
              <a:rPr lang="en-US" dirty="0" err="1">
                <a:latin typeface="Times New Roman"/>
                <a:ea typeface="Arial"/>
                <a:cs typeface="Times New Roman"/>
              </a:rPr>
              <a:t>panji</a:t>
            </a:r>
            <a:r>
              <a:rPr lang="en-US" dirty="0">
                <a:latin typeface="Times New Roman"/>
                <a:ea typeface="Arial"/>
                <a:cs typeface="Times New Roman"/>
              </a:rPr>
              <a:t> yang </a:t>
            </a:r>
            <a:r>
              <a:rPr lang="en-US" dirty="0" err="1">
                <a:latin typeface="Times New Roman"/>
                <a:ea typeface="Arial"/>
                <a:cs typeface="Times New Roman"/>
              </a:rPr>
              <a:t>menyebabkan</a:t>
            </a:r>
            <a:r>
              <a:rPr lang="en-US" dirty="0">
                <a:latin typeface="Times New Roman"/>
                <a:ea typeface="Arial"/>
                <a:cs typeface="Times New Roman"/>
              </a:rPr>
              <a:t> </a:t>
            </a:r>
            <a:r>
              <a:rPr lang="en-US" dirty="0" err="1">
                <a:latin typeface="Times New Roman"/>
                <a:ea typeface="Arial"/>
                <a:cs typeface="Times New Roman"/>
              </a:rPr>
              <a:t>tanganya</a:t>
            </a:r>
            <a:r>
              <a:rPr lang="en-US" dirty="0">
                <a:latin typeface="Times New Roman"/>
                <a:ea typeface="Arial"/>
                <a:cs typeface="Times New Roman"/>
              </a:rPr>
              <a:t> </a:t>
            </a:r>
            <a:r>
              <a:rPr lang="en-US" dirty="0" err="1">
                <a:latin typeface="Times New Roman"/>
                <a:ea typeface="Arial"/>
                <a:cs typeface="Times New Roman"/>
              </a:rPr>
              <a:t>terluka</a:t>
            </a:r>
            <a:r>
              <a:rPr lang="en-US" dirty="0">
                <a:latin typeface="Times New Roman"/>
                <a:ea typeface="Arial"/>
                <a:cs typeface="Times New Roman"/>
              </a:rPr>
              <a:t> </a:t>
            </a:r>
            <a:r>
              <a:rPr lang="en-US" dirty="0" err="1">
                <a:latin typeface="Times New Roman"/>
                <a:ea typeface="Arial"/>
                <a:cs typeface="Times New Roman"/>
              </a:rPr>
              <a:t>cacat</a:t>
            </a:r>
            <a:r>
              <a:rPr lang="en-US" dirty="0">
                <a:latin typeface="Times New Roman"/>
                <a:ea typeface="Arial"/>
                <a:cs typeface="Times New Roman"/>
              </a:rPr>
              <a:t> </a:t>
            </a:r>
            <a:r>
              <a:rPr lang="en-US" dirty="0" err="1">
                <a:latin typeface="Times New Roman"/>
                <a:ea typeface="Arial"/>
                <a:cs typeface="Times New Roman"/>
              </a:rPr>
              <a:t>sementara</a:t>
            </a:r>
            <a:r>
              <a:rPr lang="en-US" dirty="0">
                <a:latin typeface="Times New Roman"/>
                <a:ea typeface="Arial"/>
                <a:cs typeface="Times New Roman"/>
              </a:rPr>
              <a:t>,</a:t>
            </a:r>
            <a:endParaRPr lang="en-US" sz="1600" dirty="0">
              <a:effectLst/>
              <a:latin typeface="Calibri"/>
              <a:ea typeface="Times New Roman"/>
              <a:cs typeface="Times New Roman"/>
            </a:endParaRPr>
          </a:p>
        </p:txBody>
      </p:sp>
      <p:sp>
        <p:nvSpPr>
          <p:cNvPr id="3" name="Rounded Rectangle 2"/>
          <p:cNvSpPr/>
          <p:nvPr/>
        </p:nvSpPr>
        <p:spPr>
          <a:xfrm>
            <a:off x="1066800" y="4876800"/>
            <a:ext cx="8001000" cy="198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just">
              <a:spcAft>
                <a:spcPts val="800"/>
              </a:spcAft>
            </a:pPr>
            <a:r>
              <a:rPr lang="en-US" dirty="0">
                <a:latin typeface="Times New Roman"/>
                <a:ea typeface="Arial"/>
                <a:cs typeface="Times New Roman"/>
              </a:rPr>
              <a:t>Hal </a:t>
            </a:r>
            <a:r>
              <a:rPr lang="en-US" dirty="0" err="1">
                <a:latin typeface="Times New Roman"/>
                <a:ea typeface="Arial"/>
                <a:cs typeface="Times New Roman"/>
              </a:rPr>
              <a:t>tersebut</a:t>
            </a:r>
            <a:r>
              <a:rPr lang="en-US" dirty="0">
                <a:latin typeface="Times New Roman"/>
                <a:ea typeface="Arial"/>
                <a:cs typeface="Times New Roman"/>
              </a:rPr>
              <a:t> </a:t>
            </a:r>
            <a:r>
              <a:rPr lang="en-US" dirty="0" err="1">
                <a:latin typeface="Times New Roman"/>
                <a:ea typeface="Arial"/>
                <a:cs typeface="Times New Roman"/>
              </a:rPr>
              <a:t>dikuatkan</a:t>
            </a:r>
            <a:r>
              <a:rPr lang="en-US" dirty="0">
                <a:latin typeface="Times New Roman"/>
                <a:ea typeface="Arial"/>
                <a:cs typeface="Times New Roman"/>
              </a:rPr>
              <a:t> pula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adanya</a:t>
            </a:r>
            <a:r>
              <a:rPr lang="en-US" dirty="0">
                <a:latin typeface="Times New Roman"/>
                <a:ea typeface="Arial"/>
                <a:cs typeface="Times New Roman"/>
              </a:rPr>
              <a:t> </a:t>
            </a:r>
            <a:r>
              <a:rPr lang="en-US" dirty="0" err="1">
                <a:latin typeface="Times New Roman"/>
                <a:ea typeface="Arial"/>
                <a:cs typeface="Times New Roman"/>
              </a:rPr>
              <a:t>barang</a:t>
            </a:r>
            <a:r>
              <a:rPr lang="en-US" dirty="0">
                <a:latin typeface="Times New Roman"/>
                <a:ea typeface="Arial"/>
                <a:cs typeface="Times New Roman"/>
              </a:rPr>
              <a:t> </a:t>
            </a:r>
            <a:r>
              <a:rPr lang="en-US" dirty="0" err="1">
                <a:latin typeface="Times New Roman"/>
                <a:ea typeface="Arial"/>
                <a:cs typeface="Times New Roman"/>
              </a:rPr>
              <a:t>bukti</a:t>
            </a:r>
            <a:r>
              <a:rPr lang="en-US" dirty="0">
                <a:latin typeface="Times New Roman"/>
                <a:ea typeface="Arial"/>
                <a:cs typeface="Times New Roman"/>
              </a:rPr>
              <a:t> yang </a:t>
            </a:r>
            <a:r>
              <a:rPr lang="en-US" dirty="0" err="1">
                <a:latin typeface="Times New Roman"/>
                <a:ea typeface="Arial"/>
                <a:cs typeface="Times New Roman"/>
              </a:rPr>
              <a:t>didepan</a:t>
            </a:r>
            <a:r>
              <a:rPr lang="en-US" dirty="0">
                <a:latin typeface="Times New Roman"/>
                <a:ea typeface="Arial"/>
                <a:cs typeface="Times New Roman"/>
              </a:rPr>
              <a:t> </a:t>
            </a:r>
            <a:r>
              <a:rPr lang="en-US" dirty="0" err="1">
                <a:latin typeface="Times New Roman"/>
                <a:ea typeface="Arial"/>
                <a:cs typeface="Times New Roman"/>
              </a:rPr>
              <a:t>persidangan</a:t>
            </a:r>
            <a:r>
              <a:rPr lang="en-US" dirty="0">
                <a:latin typeface="Times New Roman"/>
                <a:ea typeface="Arial"/>
                <a:cs typeface="Times New Roman"/>
              </a:rPr>
              <a:t> </a:t>
            </a:r>
            <a:r>
              <a:rPr lang="en-US" dirty="0" err="1">
                <a:latin typeface="Times New Roman"/>
                <a:ea typeface="Arial"/>
                <a:cs typeface="Times New Roman"/>
              </a:rPr>
              <a:t>berupa</a:t>
            </a:r>
            <a:r>
              <a:rPr lang="en-US" dirty="0">
                <a:latin typeface="Times New Roman"/>
                <a:ea typeface="Arial"/>
                <a:cs typeface="Times New Roman"/>
              </a:rPr>
              <a:t> </a:t>
            </a:r>
            <a:r>
              <a:rPr lang="en-US" dirty="0">
                <a:latin typeface="Times New Roman"/>
                <a:ea typeface="Times New Roman"/>
                <a:cs typeface="Times New Roman"/>
              </a:rPr>
              <a:t> </a:t>
            </a:r>
            <a:r>
              <a:rPr lang="en-US" dirty="0" err="1" smtClean="0">
                <a:latin typeface="Times New Roman"/>
                <a:ea typeface="Times New Roman"/>
                <a:cs typeface="Times New Roman"/>
              </a:rPr>
              <a:t>hasil</a:t>
            </a:r>
            <a:r>
              <a:rPr lang="en-US" dirty="0" smtClean="0">
                <a:latin typeface="Times New Roman"/>
                <a:ea typeface="Times New Roman"/>
                <a:cs typeface="Times New Roman"/>
              </a:rPr>
              <a:t> </a:t>
            </a:r>
            <a:r>
              <a:rPr lang="en-US" dirty="0" err="1">
                <a:latin typeface="Times New Roman"/>
                <a:ea typeface="Times New Roman"/>
                <a:cs typeface="Times New Roman"/>
              </a:rPr>
              <a:t>visum</a:t>
            </a:r>
            <a:r>
              <a:rPr lang="en-US" dirty="0">
                <a:latin typeface="Times New Roman"/>
                <a:ea typeface="Times New Roman"/>
                <a:cs typeface="Times New Roman"/>
              </a:rPr>
              <a:t> et </a:t>
            </a:r>
            <a:r>
              <a:rPr lang="en-US" dirty="0" err="1">
                <a:latin typeface="Times New Roman"/>
                <a:ea typeface="Times New Roman"/>
                <a:cs typeface="Times New Roman"/>
              </a:rPr>
              <a:t>repertum</a:t>
            </a:r>
            <a:r>
              <a:rPr lang="en-US" dirty="0">
                <a:latin typeface="Times New Roman"/>
                <a:ea typeface="Times New Roman"/>
                <a:cs typeface="Times New Roman"/>
              </a:rPr>
              <a:t> </a:t>
            </a:r>
            <a:r>
              <a:rPr lang="en-US" dirty="0" err="1">
                <a:latin typeface="Times New Roman"/>
                <a:ea typeface="Times New Roman"/>
                <a:cs typeface="Times New Roman"/>
              </a:rPr>
              <a:t>Nomor</a:t>
            </a:r>
            <a:r>
              <a:rPr lang="en-US" dirty="0">
                <a:latin typeface="Times New Roman"/>
                <a:ea typeface="Times New Roman"/>
                <a:cs typeface="Times New Roman"/>
              </a:rPr>
              <a:t> : 357/2464/RSUD-</a:t>
            </a:r>
            <a:r>
              <a:rPr lang="en-US" dirty="0" err="1">
                <a:latin typeface="Times New Roman"/>
                <a:ea typeface="Times New Roman"/>
                <a:cs typeface="Times New Roman"/>
              </a:rPr>
              <a:t>Mjl</a:t>
            </a:r>
            <a:r>
              <a:rPr lang="en-US" dirty="0">
                <a:latin typeface="Times New Roman"/>
                <a:ea typeface="Times New Roman"/>
                <a:cs typeface="Times New Roman"/>
              </a:rPr>
              <a:t> </a:t>
            </a:r>
            <a:r>
              <a:rPr lang="en-US" dirty="0" err="1">
                <a:latin typeface="Times New Roman"/>
                <a:ea typeface="Times New Roman"/>
                <a:cs typeface="Times New Roman"/>
              </a:rPr>
              <a:t>tanggal</a:t>
            </a:r>
            <a:r>
              <a:rPr lang="en-US" dirty="0">
                <a:latin typeface="Times New Roman"/>
                <a:ea typeface="Times New Roman"/>
                <a:cs typeface="Times New Roman"/>
              </a:rPr>
              <a:t> 11 November 2019 yang </a:t>
            </a:r>
            <a:r>
              <a:rPr lang="en-US" dirty="0" err="1">
                <a:latin typeface="Times New Roman"/>
                <a:ea typeface="Times New Roman"/>
                <a:cs typeface="Times New Roman"/>
              </a:rPr>
              <a:t>dibuat</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ditanda</a:t>
            </a:r>
            <a:r>
              <a:rPr lang="en-US" dirty="0">
                <a:latin typeface="Times New Roman"/>
                <a:ea typeface="Times New Roman"/>
                <a:cs typeface="Times New Roman"/>
              </a:rPr>
              <a:t> </a:t>
            </a:r>
            <a:r>
              <a:rPr lang="en-US" dirty="0" err="1">
                <a:latin typeface="Times New Roman"/>
                <a:ea typeface="Times New Roman"/>
                <a:cs typeface="Times New Roman"/>
              </a:rPr>
              <a:t>tangani</a:t>
            </a:r>
            <a:r>
              <a:rPr lang="en-US" dirty="0">
                <a:latin typeface="Times New Roman"/>
                <a:ea typeface="Times New Roman"/>
                <a:cs typeface="Times New Roman"/>
              </a:rPr>
              <a:t> </a:t>
            </a:r>
            <a:r>
              <a:rPr lang="en-US" dirty="0" err="1">
                <a:latin typeface="Times New Roman"/>
                <a:ea typeface="Times New Roman"/>
                <a:cs typeface="Times New Roman"/>
              </a:rPr>
              <a:t>oleh</a:t>
            </a:r>
            <a:r>
              <a:rPr lang="en-US" dirty="0">
                <a:latin typeface="Times New Roman"/>
                <a:ea typeface="Times New Roman"/>
                <a:cs typeface="Times New Roman"/>
              </a:rPr>
              <a:t> dr. </a:t>
            </a:r>
            <a:r>
              <a:rPr lang="en-US" dirty="0" err="1">
                <a:latin typeface="Times New Roman"/>
                <a:ea typeface="Times New Roman"/>
                <a:cs typeface="Times New Roman"/>
              </a:rPr>
              <a:t>Anindito</a:t>
            </a:r>
            <a:r>
              <a:rPr lang="en-US" dirty="0">
                <a:latin typeface="Times New Roman"/>
                <a:ea typeface="Times New Roman"/>
                <a:cs typeface="Times New Roman"/>
              </a:rPr>
              <a:t> </a:t>
            </a:r>
            <a:r>
              <a:rPr lang="en-US" dirty="0" err="1">
                <a:latin typeface="Times New Roman"/>
                <a:ea typeface="Times New Roman"/>
                <a:cs typeface="Times New Roman"/>
              </a:rPr>
              <a:t>Andaru</a:t>
            </a:r>
            <a:r>
              <a:rPr lang="en-US" dirty="0">
                <a:latin typeface="Times New Roman"/>
                <a:ea typeface="Times New Roman"/>
                <a:cs typeface="Times New Roman"/>
              </a:rPr>
              <a:t> </a:t>
            </a:r>
            <a:r>
              <a:rPr lang="en-US" dirty="0" err="1">
                <a:latin typeface="Times New Roman"/>
                <a:ea typeface="Times New Roman"/>
                <a:cs typeface="Times New Roman"/>
              </a:rPr>
              <a:t>selaku</a:t>
            </a:r>
            <a:r>
              <a:rPr lang="en-US" dirty="0">
                <a:latin typeface="Times New Roman"/>
                <a:ea typeface="Times New Roman"/>
                <a:cs typeface="Times New Roman"/>
              </a:rPr>
              <a:t> </a:t>
            </a:r>
            <a:r>
              <a:rPr lang="en-US" dirty="0" err="1">
                <a:latin typeface="Times New Roman"/>
                <a:ea typeface="Times New Roman"/>
                <a:cs typeface="Times New Roman"/>
              </a:rPr>
              <a:t>dokter</a:t>
            </a:r>
            <a:r>
              <a:rPr lang="en-US" dirty="0">
                <a:latin typeface="Times New Roman"/>
                <a:ea typeface="Times New Roman"/>
                <a:cs typeface="Times New Roman"/>
              </a:rPr>
              <a:t> yang </a:t>
            </a:r>
            <a:r>
              <a:rPr lang="en-US" dirty="0" err="1">
                <a:latin typeface="Times New Roman"/>
                <a:ea typeface="Times New Roman"/>
                <a:cs typeface="Times New Roman"/>
              </a:rPr>
              <a:t>memeriksa</a:t>
            </a:r>
            <a:r>
              <a:rPr lang="en-US" dirty="0">
                <a:latin typeface="Times New Roman"/>
                <a:ea typeface="Times New Roman"/>
                <a:cs typeface="Times New Roman"/>
              </a:rPr>
              <a:t> </a:t>
            </a:r>
            <a:r>
              <a:rPr lang="en-US" dirty="0" err="1">
                <a:latin typeface="Times New Roman"/>
                <a:ea typeface="Times New Roman"/>
                <a:cs typeface="Times New Roman"/>
              </a:rPr>
              <a:t>pada</a:t>
            </a:r>
            <a:r>
              <a:rPr lang="en-US" dirty="0">
                <a:latin typeface="Times New Roman"/>
                <a:ea typeface="Times New Roman"/>
                <a:cs typeface="Times New Roman"/>
              </a:rPr>
              <a:t> RSUD </a:t>
            </a:r>
            <a:r>
              <a:rPr lang="en-US" dirty="0" err="1">
                <a:latin typeface="Times New Roman"/>
                <a:ea typeface="Times New Roman"/>
                <a:cs typeface="Times New Roman"/>
              </a:rPr>
              <a:t>Majalengka</a:t>
            </a:r>
            <a:r>
              <a:rPr lang="en-US" dirty="0">
                <a:latin typeface="Times New Roman"/>
                <a:ea typeface="Times New Roman"/>
                <a:cs typeface="Times New Roman"/>
              </a:rPr>
              <a:t>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kesimpulan</a:t>
            </a:r>
            <a:r>
              <a:rPr lang="en-US" dirty="0">
                <a:latin typeface="Times New Roman"/>
                <a:ea typeface="Times New Roman"/>
                <a:cs typeface="Times New Roman"/>
              </a:rPr>
              <a:t> </a:t>
            </a:r>
            <a:r>
              <a:rPr lang="en-US" dirty="0" err="1">
                <a:latin typeface="Times New Roman"/>
                <a:ea typeface="Times New Roman"/>
                <a:cs typeface="Times New Roman"/>
              </a:rPr>
              <a:t>ditemukan</a:t>
            </a:r>
            <a:r>
              <a:rPr lang="en-US" dirty="0">
                <a:latin typeface="Times New Roman"/>
                <a:ea typeface="Times New Roman"/>
                <a:cs typeface="Times New Roman"/>
              </a:rPr>
              <a:t> </a:t>
            </a:r>
            <a:r>
              <a:rPr lang="en-US" dirty="0" err="1">
                <a:latin typeface="Times New Roman"/>
                <a:ea typeface="Times New Roman"/>
                <a:cs typeface="Times New Roman"/>
              </a:rPr>
              <a:t>luka</a:t>
            </a:r>
            <a:r>
              <a:rPr lang="en-US" dirty="0">
                <a:latin typeface="Times New Roman"/>
                <a:ea typeface="Times New Roman"/>
                <a:cs typeface="Times New Roman"/>
              </a:rPr>
              <a:t> </a:t>
            </a:r>
            <a:r>
              <a:rPr lang="en-US" dirty="0" err="1">
                <a:latin typeface="Times New Roman"/>
                <a:ea typeface="Times New Roman"/>
                <a:cs typeface="Times New Roman"/>
              </a:rPr>
              <a:t>tembak</a:t>
            </a:r>
            <a:r>
              <a:rPr lang="en-US" dirty="0">
                <a:latin typeface="Times New Roman"/>
                <a:ea typeface="Times New Roman"/>
                <a:cs typeface="Times New Roman"/>
              </a:rPr>
              <a:t> di </a:t>
            </a:r>
            <a:r>
              <a:rPr lang="en-US" dirty="0" err="1">
                <a:latin typeface="Times New Roman"/>
                <a:ea typeface="Times New Roman"/>
                <a:cs typeface="Times New Roman"/>
              </a:rPr>
              <a:t>telapak</a:t>
            </a:r>
            <a:r>
              <a:rPr lang="en-US" dirty="0">
                <a:latin typeface="Times New Roman"/>
                <a:ea typeface="Times New Roman"/>
                <a:cs typeface="Times New Roman"/>
              </a:rPr>
              <a:t> </a:t>
            </a:r>
            <a:r>
              <a:rPr lang="en-US" dirty="0" err="1">
                <a:latin typeface="Times New Roman"/>
                <a:ea typeface="Times New Roman"/>
                <a:cs typeface="Times New Roman"/>
              </a:rPr>
              <a:t>tangan</a:t>
            </a:r>
            <a:r>
              <a:rPr lang="en-US" dirty="0">
                <a:latin typeface="Times New Roman"/>
                <a:ea typeface="Times New Roman"/>
                <a:cs typeface="Times New Roman"/>
              </a:rPr>
              <a:t> </a:t>
            </a:r>
            <a:r>
              <a:rPr lang="en-US" dirty="0" err="1">
                <a:latin typeface="Times New Roman"/>
                <a:ea typeface="Times New Roman"/>
                <a:cs typeface="Times New Roman"/>
              </a:rPr>
              <a:t>kiri.dan</a:t>
            </a:r>
            <a:r>
              <a:rPr lang="en-US" dirty="0">
                <a:latin typeface="Times New Roman"/>
                <a:ea typeface="Times New Roman"/>
                <a:cs typeface="Times New Roman"/>
              </a:rPr>
              <a:t> </a:t>
            </a:r>
            <a:r>
              <a:rPr lang="en-US" dirty="0" err="1">
                <a:latin typeface="Times New Roman"/>
                <a:ea typeface="Times New Roman"/>
                <a:cs typeface="Times New Roman"/>
              </a:rPr>
              <a:t>senjata</a:t>
            </a:r>
            <a:r>
              <a:rPr lang="en-US" dirty="0">
                <a:latin typeface="Times New Roman"/>
                <a:ea typeface="Times New Roman"/>
                <a:cs typeface="Times New Roman"/>
              </a:rPr>
              <a:t> </a:t>
            </a:r>
            <a:r>
              <a:rPr lang="en-US" dirty="0" err="1">
                <a:latin typeface="Times New Roman"/>
                <a:ea typeface="Times New Roman"/>
                <a:cs typeface="Times New Roman"/>
              </a:rPr>
              <a:t>api</a:t>
            </a:r>
            <a:r>
              <a:rPr lang="en-US" dirty="0">
                <a:latin typeface="Times New Roman"/>
                <a:ea typeface="Times New Roman"/>
                <a:cs typeface="Times New Roman"/>
              </a:rPr>
              <a:t> </a:t>
            </a:r>
            <a:r>
              <a:rPr lang="en-US" dirty="0" err="1">
                <a:latin typeface="Times New Roman"/>
                <a:ea typeface="Times New Roman"/>
                <a:cs typeface="Times New Roman"/>
              </a:rPr>
              <a:t>jenis</a:t>
            </a:r>
            <a:r>
              <a:rPr lang="en-US" dirty="0">
                <a:latin typeface="Times New Roman"/>
                <a:ea typeface="Times New Roman"/>
                <a:cs typeface="Times New Roman"/>
              </a:rPr>
              <a:t> pistol MLX-XVI-SR caliber 9 mm</a:t>
            </a:r>
            <a:endParaRPr lang="en-US" sz="1600" dirty="0">
              <a:effectLst/>
              <a:latin typeface="Calibri"/>
              <a:ea typeface="Times New Roman"/>
              <a:cs typeface="Times New Roman"/>
            </a:endParaRPr>
          </a:p>
        </p:txBody>
      </p:sp>
    </p:spTree>
    <p:extLst>
      <p:ext uri="{BB962C8B-B14F-4D97-AF65-F5344CB8AC3E}">
        <p14:creationId xmlns:p14="http://schemas.microsoft.com/office/powerpoint/2010/main" val="1090051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66800" y="228600"/>
            <a:ext cx="8077200" cy="335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indent="457200" algn="just"/>
            <a:r>
              <a:rPr lang="id-ID" dirty="0">
                <a:latin typeface="Times New Roman"/>
                <a:ea typeface="Arial"/>
                <a:cs typeface="Times New Roman"/>
              </a:rPr>
              <a:t>Secara yuridis, penulis melihat di dalam menjatuhkan putusan pemidanaan terhadap terdakwa yang mana pada amar putusan penulisan menilai sanksi pidana penjara 1 bulan 15 hari pada putusan </a:t>
            </a:r>
            <a:r>
              <a:rPr lang="id-ID" b="1" dirty="0">
                <a:latin typeface="Times New Roman"/>
                <a:ea typeface="Arial"/>
                <a:cs typeface="Times New Roman"/>
              </a:rPr>
              <a:t> </a:t>
            </a:r>
            <a:r>
              <a:rPr lang="id-ID" dirty="0">
                <a:latin typeface="Times New Roman"/>
                <a:ea typeface="Arial"/>
                <a:cs typeface="Times New Roman"/>
              </a:rPr>
              <a:t>Pengadilan Nomor 241 /Pid.B/2019/PN Mjl relative ringan jika di lihat dari sanksi pidananya yang terdapat dalam pasal 360 ayat (2) KUHP tentang kelalaian menyebabkan orang terluka  menyatakan: “Barangsiapa karena kesalahannya (kelalaiannya) menyebabkan orang lain luka-luka sedemikian rupa sehingga timbul penyakit atau halangan menjalankan pekerjaan jabatan atau pencarian selama waktu tertentu, diancam dengan pidana penjara paling lama sembilan bulan atau pidana kurungan paling lama enam bulan atau pidana denda paling tinggi empat ribu lima ratus rupiah”</a:t>
            </a:r>
            <a:r>
              <a:rPr lang="en-US" dirty="0">
                <a:latin typeface="Times New Roman"/>
                <a:ea typeface="Arial"/>
                <a:cs typeface="Times New Roman"/>
              </a:rPr>
              <a:t>.</a:t>
            </a:r>
            <a:endParaRPr lang="en-US" sz="1600" dirty="0">
              <a:effectLst/>
              <a:latin typeface="Calibri"/>
              <a:ea typeface="Times New Roman"/>
              <a:cs typeface="Times New Roman"/>
            </a:endParaRPr>
          </a:p>
        </p:txBody>
      </p:sp>
      <p:sp>
        <p:nvSpPr>
          <p:cNvPr id="3" name="Rounded Rectangle 2"/>
          <p:cNvSpPr/>
          <p:nvPr/>
        </p:nvSpPr>
        <p:spPr>
          <a:xfrm>
            <a:off x="1066800" y="3810000"/>
            <a:ext cx="80772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indent="457200" algn="just"/>
            <a:r>
              <a:rPr lang="en-US" dirty="0" err="1">
                <a:latin typeface="Times New Roman"/>
                <a:ea typeface="Arial"/>
                <a:cs typeface="Times New Roman"/>
              </a:rPr>
              <a:t>Putusan</a:t>
            </a:r>
            <a:r>
              <a:rPr lang="en-US" dirty="0">
                <a:latin typeface="Times New Roman"/>
                <a:ea typeface="Arial"/>
                <a:cs typeface="Times New Roman"/>
              </a:rPr>
              <a:t> </a:t>
            </a:r>
            <a:r>
              <a:rPr lang="en-US" dirty="0" err="1">
                <a:latin typeface="Times New Roman"/>
                <a:ea typeface="Arial"/>
                <a:cs typeface="Times New Roman"/>
              </a:rPr>
              <a:t>pengadilan</a:t>
            </a:r>
            <a:r>
              <a:rPr lang="en-US" dirty="0">
                <a:latin typeface="Times New Roman"/>
                <a:ea typeface="Arial"/>
                <a:cs typeface="Times New Roman"/>
              </a:rPr>
              <a:t> </a:t>
            </a:r>
            <a:r>
              <a:rPr lang="id-ID" dirty="0">
                <a:latin typeface="Times New Roman"/>
                <a:ea typeface="Arial"/>
                <a:cs typeface="Times New Roman"/>
              </a:rPr>
              <a:t>Nomor 241 /Pid.B/2019/PN Mjl </a:t>
            </a:r>
            <a:r>
              <a:rPr lang="en-US" dirty="0" err="1">
                <a:latin typeface="Times New Roman"/>
                <a:ea typeface="Arial"/>
                <a:cs typeface="Times New Roman"/>
              </a:rPr>
              <a:t>bahwa</a:t>
            </a:r>
            <a:r>
              <a:rPr lang="en-US" dirty="0">
                <a:latin typeface="Times New Roman"/>
                <a:ea typeface="Arial"/>
                <a:cs typeface="Times New Roman"/>
              </a:rPr>
              <a:t> </a:t>
            </a:r>
            <a:r>
              <a:rPr lang="en-US" dirty="0" err="1">
                <a:latin typeface="Times New Roman"/>
                <a:ea typeface="Arial"/>
                <a:cs typeface="Times New Roman"/>
              </a:rPr>
              <a:t>seharusnya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dijatuhi</a:t>
            </a:r>
            <a:r>
              <a:rPr lang="en-US" dirty="0">
                <a:latin typeface="Times New Roman"/>
                <a:ea typeface="Arial"/>
                <a:cs typeface="Times New Roman"/>
              </a:rPr>
              <a:t> </a:t>
            </a:r>
            <a:r>
              <a:rPr lang="en-US" dirty="0" err="1" smtClean="0">
                <a:latin typeface="Times New Roman"/>
                <a:ea typeface="Arial"/>
                <a:cs typeface="Times New Roman"/>
              </a:rPr>
              <a:t>hukuman</a:t>
            </a:r>
            <a:r>
              <a:rPr lang="en-US" dirty="0" smtClean="0">
                <a:latin typeface="Times New Roman"/>
                <a:ea typeface="Arial"/>
                <a:cs typeface="Times New Roman"/>
              </a:rPr>
              <a:t>  </a:t>
            </a:r>
            <a:r>
              <a:rPr lang="en-US" dirty="0" err="1">
                <a:latin typeface="Times New Roman"/>
                <a:ea typeface="Arial"/>
                <a:cs typeface="Times New Roman"/>
              </a:rPr>
              <a:t>lebih</a:t>
            </a:r>
            <a:r>
              <a:rPr lang="en-US" dirty="0">
                <a:latin typeface="Times New Roman"/>
                <a:ea typeface="Arial"/>
                <a:cs typeface="Times New Roman"/>
              </a:rPr>
              <a:t> </a:t>
            </a:r>
            <a:r>
              <a:rPr lang="en-US" dirty="0" err="1">
                <a:latin typeface="Times New Roman"/>
                <a:ea typeface="Arial"/>
                <a:cs typeface="Times New Roman"/>
              </a:rPr>
              <a:t>berat</a:t>
            </a:r>
            <a:r>
              <a:rPr lang="en-US" dirty="0">
                <a:latin typeface="Times New Roman"/>
                <a:ea typeface="Arial"/>
                <a:cs typeface="Times New Roman"/>
              </a:rPr>
              <a:t> </a:t>
            </a:r>
            <a:r>
              <a:rPr lang="en-US" dirty="0" err="1">
                <a:latin typeface="Times New Roman"/>
                <a:ea typeface="Arial"/>
                <a:cs typeface="Times New Roman"/>
              </a:rPr>
              <a:t>karena</a:t>
            </a:r>
            <a:r>
              <a:rPr lang="en-US" dirty="0">
                <a:latin typeface="Times New Roman"/>
                <a:ea typeface="Arial"/>
                <a:cs typeface="Times New Roman"/>
              </a:rPr>
              <a:t> </a:t>
            </a:r>
            <a:r>
              <a:rPr lang="en-US" dirty="0" err="1">
                <a:latin typeface="Times New Roman"/>
                <a:ea typeface="Arial"/>
                <a:cs typeface="Times New Roman"/>
              </a:rPr>
              <a:t>perbuatan</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berupa</a:t>
            </a:r>
            <a:r>
              <a:rPr lang="en-US" dirty="0">
                <a:latin typeface="Times New Roman"/>
                <a:ea typeface="Arial"/>
                <a:cs typeface="Times New Roman"/>
              </a:rPr>
              <a:t> </a:t>
            </a:r>
            <a:r>
              <a:rPr lang="en-US" dirty="0" err="1">
                <a:latin typeface="Times New Roman"/>
                <a:ea typeface="Arial"/>
                <a:cs typeface="Times New Roman"/>
              </a:rPr>
              <a:t>penyalahgunaan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Dan </a:t>
            </a:r>
            <a:r>
              <a:rPr lang="en-US" dirty="0" err="1">
                <a:latin typeface="Times New Roman"/>
                <a:ea typeface="Arial"/>
                <a:cs typeface="Times New Roman"/>
              </a:rPr>
              <a:t>jika</a:t>
            </a:r>
            <a:r>
              <a:rPr lang="en-US" dirty="0">
                <a:latin typeface="Times New Roman"/>
                <a:ea typeface="Arial"/>
                <a:cs typeface="Times New Roman"/>
              </a:rPr>
              <a:t> </a:t>
            </a:r>
            <a:r>
              <a:rPr lang="en-US" dirty="0" err="1">
                <a:latin typeface="Times New Roman"/>
                <a:ea typeface="Arial"/>
                <a:cs typeface="Times New Roman"/>
              </a:rPr>
              <a:t>merujuk</a:t>
            </a:r>
            <a:r>
              <a:rPr lang="en-US" dirty="0">
                <a:latin typeface="Times New Roman"/>
                <a:ea typeface="Arial"/>
                <a:cs typeface="Times New Roman"/>
              </a:rPr>
              <a:t> </a:t>
            </a:r>
            <a:r>
              <a:rPr lang="en-US" dirty="0" err="1">
                <a:latin typeface="Times New Roman"/>
                <a:ea typeface="Arial"/>
                <a:cs typeface="Times New Roman"/>
              </a:rPr>
              <a:t>kepada</a:t>
            </a:r>
            <a:r>
              <a:rPr lang="en-US" dirty="0">
                <a:latin typeface="Times New Roman"/>
                <a:ea typeface="Arial"/>
                <a:cs typeface="Times New Roman"/>
              </a:rPr>
              <a:t> </a:t>
            </a:r>
            <a:r>
              <a:rPr lang="en-US" dirty="0" err="1">
                <a:latin typeface="Times New Roman"/>
                <a:ea typeface="Arial"/>
                <a:cs typeface="Times New Roman"/>
              </a:rPr>
              <a:t>hukum</a:t>
            </a:r>
            <a:r>
              <a:rPr lang="en-US" dirty="0">
                <a:latin typeface="Times New Roman"/>
                <a:ea typeface="Arial"/>
                <a:cs typeface="Times New Roman"/>
              </a:rPr>
              <a:t> </a:t>
            </a:r>
            <a:r>
              <a:rPr lang="en-US" dirty="0" err="1">
                <a:latin typeface="Times New Roman"/>
                <a:ea typeface="Arial"/>
                <a:cs typeface="Times New Roman"/>
              </a:rPr>
              <a:t>positif</a:t>
            </a:r>
            <a:r>
              <a:rPr lang="en-US" dirty="0">
                <a:latin typeface="Times New Roman"/>
                <a:ea typeface="Arial"/>
                <a:cs typeface="Times New Roman"/>
              </a:rPr>
              <a:t> Indonesia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fakta</a:t>
            </a:r>
            <a:r>
              <a:rPr lang="en-US" dirty="0">
                <a:latin typeface="Times New Roman"/>
                <a:ea typeface="Arial"/>
                <a:cs typeface="Times New Roman"/>
              </a:rPr>
              <a:t> </a:t>
            </a:r>
            <a:r>
              <a:rPr lang="en-US" dirty="0" err="1">
                <a:latin typeface="Times New Roman"/>
                <a:ea typeface="Arial"/>
                <a:cs typeface="Times New Roman"/>
              </a:rPr>
              <a:t>persidangan</a:t>
            </a:r>
            <a:r>
              <a:rPr lang="en-US" dirty="0">
                <a:latin typeface="Times New Roman"/>
                <a:ea typeface="Arial"/>
                <a:cs typeface="Times New Roman"/>
              </a:rPr>
              <a:t> </a:t>
            </a:r>
            <a:r>
              <a:rPr lang="en-US" dirty="0" err="1">
                <a:latin typeface="Times New Roman"/>
                <a:ea typeface="Arial"/>
                <a:cs typeface="Times New Roman"/>
              </a:rPr>
              <a:t>serta</a:t>
            </a:r>
            <a:r>
              <a:rPr lang="en-US" dirty="0">
                <a:latin typeface="Times New Roman"/>
                <a:ea typeface="Arial"/>
                <a:cs typeface="Times New Roman"/>
              </a:rPr>
              <a:t> </a:t>
            </a:r>
            <a:r>
              <a:rPr lang="en-US" dirty="0" err="1">
                <a:latin typeface="Times New Roman"/>
                <a:ea typeface="Arial"/>
                <a:cs typeface="Times New Roman"/>
              </a:rPr>
              <a:t>tindak</a:t>
            </a:r>
            <a:r>
              <a:rPr lang="en-US" dirty="0">
                <a:latin typeface="Times New Roman"/>
                <a:ea typeface="Arial"/>
                <a:cs typeface="Times New Roman"/>
              </a:rPr>
              <a:t> </a:t>
            </a:r>
            <a:r>
              <a:rPr lang="en-US" dirty="0" err="1">
                <a:latin typeface="Times New Roman"/>
                <a:ea typeface="Arial"/>
                <a:cs typeface="Times New Roman"/>
              </a:rPr>
              <a:t>pidana</a:t>
            </a:r>
            <a:r>
              <a:rPr lang="en-US" dirty="0">
                <a:latin typeface="Times New Roman"/>
                <a:ea typeface="Arial"/>
                <a:cs typeface="Times New Roman"/>
              </a:rPr>
              <a:t> yang </a:t>
            </a:r>
            <a:r>
              <a:rPr lang="en-US" dirty="0" err="1">
                <a:latin typeface="Times New Roman"/>
                <a:ea typeface="Arial"/>
                <a:cs typeface="Times New Roman"/>
              </a:rPr>
              <a:t>lakukan</a:t>
            </a:r>
            <a:r>
              <a:rPr lang="en-US" dirty="0">
                <a:latin typeface="Times New Roman"/>
                <a:ea typeface="Arial"/>
                <a:cs typeface="Times New Roman"/>
              </a:rPr>
              <a:t> </a:t>
            </a:r>
            <a:r>
              <a:rPr lang="en-US" dirty="0" err="1">
                <a:latin typeface="Times New Roman"/>
                <a:ea typeface="Arial"/>
                <a:cs typeface="Times New Roman"/>
              </a:rPr>
              <a:t>oleh</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sangat</a:t>
            </a:r>
            <a:r>
              <a:rPr lang="en-US" dirty="0">
                <a:latin typeface="Times New Roman"/>
                <a:ea typeface="Arial"/>
                <a:cs typeface="Times New Roman"/>
              </a:rPr>
              <a:t> </a:t>
            </a:r>
            <a:r>
              <a:rPr lang="en-US" dirty="0" err="1">
                <a:latin typeface="Times New Roman"/>
                <a:ea typeface="Arial"/>
                <a:cs typeface="Times New Roman"/>
              </a:rPr>
              <a:t>tidak</a:t>
            </a:r>
            <a:r>
              <a:rPr lang="en-US" dirty="0">
                <a:latin typeface="Times New Roman"/>
                <a:ea typeface="Arial"/>
                <a:cs typeface="Times New Roman"/>
              </a:rPr>
              <a:t> </a:t>
            </a:r>
            <a:r>
              <a:rPr lang="en-US" dirty="0" err="1">
                <a:latin typeface="Times New Roman"/>
                <a:ea typeface="Arial"/>
                <a:cs typeface="Times New Roman"/>
              </a:rPr>
              <a:t>cocok</a:t>
            </a:r>
            <a:r>
              <a:rPr lang="en-US" dirty="0">
                <a:latin typeface="Times New Roman"/>
                <a:ea typeface="Arial"/>
                <a:cs typeface="Times New Roman"/>
              </a:rPr>
              <a:t> </a:t>
            </a:r>
            <a:r>
              <a:rPr lang="en-US" dirty="0" err="1">
                <a:latin typeface="Times New Roman"/>
                <a:ea typeface="Arial"/>
                <a:cs typeface="Times New Roman"/>
              </a:rPr>
              <a:t>dikenakan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360 </a:t>
            </a:r>
            <a:r>
              <a:rPr lang="en-US" dirty="0" err="1">
                <a:latin typeface="Times New Roman"/>
                <a:ea typeface="Arial"/>
                <a:cs typeface="Times New Roman"/>
              </a:rPr>
              <a:t>ayat</a:t>
            </a:r>
            <a:r>
              <a:rPr lang="en-US" dirty="0">
                <a:latin typeface="Times New Roman"/>
                <a:ea typeface="Arial"/>
                <a:cs typeface="Times New Roman"/>
              </a:rPr>
              <a:t> (2). </a:t>
            </a:r>
            <a:r>
              <a:rPr lang="en-US" dirty="0" err="1">
                <a:latin typeface="Times New Roman"/>
                <a:ea typeface="Arial"/>
                <a:cs typeface="Times New Roman"/>
              </a:rPr>
              <a:t>Seharusnya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didakwakan</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 </a:t>
            </a:r>
            <a:r>
              <a:rPr lang="en-US" dirty="0" err="1">
                <a:latin typeface="Times New Roman"/>
                <a:ea typeface="Arial"/>
                <a:cs typeface="Times New Roman"/>
              </a:rPr>
              <a:t>undang</a:t>
            </a:r>
            <a:r>
              <a:rPr lang="en-US" dirty="0">
                <a:latin typeface="Times New Roman"/>
                <a:ea typeface="Arial"/>
                <a:cs typeface="Times New Roman"/>
              </a:rPr>
              <a:t> – </a:t>
            </a:r>
            <a:r>
              <a:rPr lang="en-US" dirty="0" err="1">
                <a:latin typeface="Times New Roman"/>
                <a:ea typeface="Arial"/>
                <a:cs typeface="Times New Roman"/>
              </a:rPr>
              <a:t>undang</a:t>
            </a:r>
            <a:r>
              <a:rPr lang="en-US" dirty="0">
                <a:latin typeface="Times New Roman"/>
                <a:ea typeface="Arial"/>
                <a:cs typeface="Times New Roman"/>
              </a:rPr>
              <a:t> </a:t>
            </a:r>
            <a:r>
              <a:rPr lang="en-US" dirty="0" err="1">
                <a:latin typeface="Times New Roman"/>
                <a:ea typeface="Arial"/>
                <a:cs typeface="Times New Roman"/>
              </a:rPr>
              <a:t>darurat</a:t>
            </a:r>
            <a:r>
              <a:rPr lang="en-US" dirty="0">
                <a:latin typeface="Times New Roman"/>
                <a:ea typeface="Arial"/>
                <a:cs typeface="Times New Roman"/>
              </a:rPr>
              <a:t> </a:t>
            </a:r>
            <a:r>
              <a:rPr lang="en-US" dirty="0" err="1">
                <a:latin typeface="Times New Roman"/>
                <a:ea typeface="Arial"/>
                <a:cs typeface="Times New Roman"/>
              </a:rPr>
              <a:t>nomor</a:t>
            </a:r>
            <a:r>
              <a:rPr lang="en-US" dirty="0">
                <a:latin typeface="Times New Roman"/>
                <a:ea typeface="Arial"/>
                <a:cs typeface="Times New Roman"/>
              </a:rPr>
              <a:t> 12 </a:t>
            </a:r>
            <a:r>
              <a:rPr lang="en-US" dirty="0" err="1">
                <a:latin typeface="Times New Roman"/>
                <a:ea typeface="Arial"/>
                <a:cs typeface="Times New Roman"/>
              </a:rPr>
              <a:t>tahun</a:t>
            </a:r>
            <a:r>
              <a:rPr lang="en-US" dirty="0">
                <a:latin typeface="Times New Roman"/>
                <a:ea typeface="Arial"/>
                <a:cs typeface="Times New Roman"/>
              </a:rPr>
              <a:t> 1951 </a:t>
            </a:r>
            <a:r>
              <a:rPr lang="en-US" dirty="0" err="1">
                <a:latin typeface="Times New Roman"/>
                <a:ea typeface="Arial"/>
                <a:cs typeface="Times New Roman"/>
              </a:rPr>
              <a:t>tentang</a:t>
            </a:r>
            <a:r>
              <a:rPr lang="en-US" dirty="0">
                <a:latin typeface="Times New Roman"/>
                <a:ea typeface="Arial"/>
                <a:cs typeface="Times New Roman"/>
              </a:rPr>
              <a:t> </a:t>
            </a:r>
            <a:r>
              <a:rPr lang="en-US" dirty="0" err="1">
                <a:latin typeface="Times New Roman"/>
                <a:ea typeface="Arial"/>
                <a:cs typeface="Times New Roman"/>
              </a:rPr>
              <a:t>penyalahguaan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endParaRPr lang="en-US" sz="1600" dirty="0">
              <a:effectLst/>
              <a:latin typeface="Calibri"/>
              <a:ea typeface="Times New Roman"/>
              <a:cs typeface="Times New Roman"/>
            </a:endParaRPr>
          </a:p>
        </p:txBody>
      </p:sp>
    </p:spTree>
    <p:extLst>
      <p:ext uri="{BB962C8B-B14F-4D97-AF65-F5344CB8AC3E}">
        <p14:creationId xmlns:p14="http://schemas.microsoft.com/office/powerpoint/2010/main" val="21809982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66800" y="76200"/>
            <a:ext cx="79248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algn="just"/>
            <a:r>
              <a:rPr lang="en-US" dirty="0" err="1">
                <a:latin typeface="Times New Roman"/>
                <a:ea typeface="Arial"/>
                <a:cs typeface="Times New Roman"/>
              </a:rPr>
              <a:t>bahwa</a:t>
            </a:r>
            <a:r>
              <a:rPr lang="en-US" dirty="0">
                <a:latin typeface="Times New Roman"/>
                <a:ea typeface="Arial"/>
                <a:cs typeface="Times New Roman"/>
              </a:rPr>
              <a:t> </a:t>
            </a:r>
            <a:r>
              <a:rPr lang="en-US" dirty="0" err="1">
                <a:latin typeface="Times New Roman"/>
                <a:ea typeface="Arial"/>
                <a:cs typeface="Times New Roman"/>
              </a:rPr>
              <a:t>fakta</a:t>
            </a:r>
            <a:r>
              <a:rPr lang="en-US" dirty="0">
                <a:latin typeface="Times New Roman"/>
                <a:ea typeface="Arial"/>
                <a:cs typeface="Times New Roman"/>
              </a:rPr>
              <a:t> </a:t>
            </a:r>
            <a:r>
              <a:rPr lang="en-US" dirty="0" err="1">
                <a:latin typeface="Times New Roman"/>
                <a:ea typeface="Arial"/>
                <a:cs typeface="Times New Roman"/>
              </a:rPr>
              <a:t>dipersidangan</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sudah</a:t>
            </a:r>
            <a:r>
              <a:rPr lang="en-US" dirty="0">
                <a:latin typeface="Times New Roman"/>
                <a:ea typeface="Arial"/>
                <a:cs typeface="Times New Roman"/>
              </a:rPr>
              <a:t> </a:t>
            </a:r>
            <a:r>
              <a:rPr lang="en-US" dirty="0" err="1">
                <a:latin typeface="Times New Roman"/>
                <a:ea typeface="Arial"/>
                <a:cs typeface="Times New Roman"/>
              </a:rPr>
              <a:t>jelas</a:t>
            </a:r>
            <a:r>
              <a:rPr lang="en-US" dirty="0">
                <a:latin typeface="Times New Roman"/>
                <a:ea typeface="Arial"/>
                <a:cs typeface="Times New Roman"/>
              </a:rPr>
              <a:t> di </a:t>
            </a:r>
            <a:r>
              <a:rPr lang="en-US" dirty="0" err="1">
                <a:latin typeface="Times New Roman"/>
                <a:ea typeface="Arial"/>
                <a:cs typeface="Times New Roman"/>
              </a:rPr>
              <a:t>awal</a:t>
            </a:r>
            <a:r>
              <a:rPr lang="en-US" dirty="0">
                <a:latin typeface="Times New Roman"/>
                <a:ea typeface="Arial"/>
                <a:cs typeface="Times New Roman"/>
              </a:rPr>
              <a:t> </a:t>
            </a:r>
            <a:r>
              <a:rPr lang="en-US" dirty="0" err="1">
                <a:latin typeface="Times New Roman"/>
                <a:ea typeface="Arial"/>
                <a:cs typeface="Times New Roman"/>
              </a:rPr>
              <a:t>datang</a:t>
            </a:r>
            <a:r>
              <a:rPr lang="en-US" dirty="0">
                <a:latin typeface="Times New Roman"/>
                <a:ea typeface="Arial"/>
                <a:cs typeface="Times New Roman"/>
              </a:rPr>
              <a:t> </a:t>
            </a:r>
            <a:r>
              <a:rPr lang="en-US" dirty="0" err="1">
                <a:latin typeface="Times New Roman"/>
                <a:ea typeface="Arial"/>
                <a:cs typeface="Times New Roman"/>
              </a:rPr>
              <a:t>ke</a:t>
            </a:r>
            <a:r>
              <a:rPr lang="en-US" dirty="0">
                <a:latin typeface="Times New Roman"/>
                <a:ea typeface="Arial"/>
                <a:cs typeface="Times New Roman"/>
              </a:rPr>
              <a:t> </a:t>
            </a:r>
            <a:r>
              <a:rPr lang="en-US" dirty="0" err="1">
                <a:latin typeface="Times New Roman"/>
                <a:ea typeface="Arial"/>
                <a:cs typeface="Times New Roman"/>
              </a:rPr>
              <a:t>tempat</a:t>
            </a:r>
            <a:r>
              <a:rPr lang="en-US" dirty="0">
                <a:latin typeface="Times New Roman"/>
                <a:ea typeface="Arial"/>
                <a:cs typeface="Times New Roman"/>
              </a:rPr>
              <a:t> </a:t>
            </a:r>
            <a:r>
              <a:rPr lang="en-US" dirty="0" err="1">
                <a:latin typeface="Times New Roman"/>
                <a:ea typeface="Arial"/>
                <a:cs typeface="Times New Roman"/>
              </a:rPr>
              <a:t>kejadian</a:t>
            </a:r>
            <a:r>
              <a:rPr lang="en-US" dirty="0">
                <a:latin typeface="Times New Roman"/>
                <a:ea typeface="Arial"/>
                <a:cs typeface="Times New Roman"/>
              </a:rPr>
              <a:t> </a:t>
            </a:r>
            <a:r>
              <a:rPr lang="en-US" dirty="0" err="1">
                <a:latin typeface="Times New Roman"/>
                <a:ea typeface="Arial"/>
                <a:cs typeface="Times New Roman"/>
              </a:rPr>
              <a:t>sudah</a:t>
            </a:r>
            <a:r>
              <a:rPr lang="en-US" dirty="0">
                <a:latin typeface="Times New Roman"/>
                <a:ea typeface="Arial"/>
                <a:cs typeface="Times New Roman"/>
              </a:rPr>
              <a:t> </a:t>
            </a:r>
            <a:r>
              <a:rPr lang="en-US" dirty="0" err="1">
                <a:latin typeface="Times New Roman"/>
                <a:ea typeface="Arial"/>
                <a:cs typeface="Times New Roman"/>
              </a:rPr>
              <a:t>membawa</a:t>
            </a:r>
            <a:r>
              <a:rPr lang="en-US" dirty="0">
                <a:latin typeface="Times New Roman"/>
                <a:ea typeface="Arial"/>
                <a:cs typeface="Times New Roman"/>
              </a:rPr>
              <a:t> pistol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menembak</a:t>
            </a:r>
            <a:r>
              <a:rPr lang="en-US" dirty="0">
                <a:latin typeface="Times New Roman"/>
                <a:ea typeface="Arial"/>
                <a:cs typeface="Times New Roman"/>
              </a:rPr>
              <a:t> </a:t>
            </a:r>
            <a:r>
              <a:rPr lang="en-US" dirty="0" err="1">
                <a:latin typeface="Times New Roman"/>
                <a:ea typeface="Arial"/>
                <a:cs typeface="Times New Roman"/>
              </a:rPr>
              <a:t>ke</a:t>
            </a:r>
            <a:r>
              <a:rPr lang="en-US" dirty="0">
                <a:latin typeface="Times New Roman"/>
                <a:ea typeface="Arial"/>
                <a:cs typeface="Times New Roman"/>
              </a:rPr>
              <a:t> </a:t>
            </a:r>
            <a:r>
              <a:rPr lang="en-US" dirty="0" err="1">
                <a:latin typeface="Times New Roman"/>
                <a:ea typeface="Arial"/>
                <a:cs typeface="Times New Roman"/>
              </a:rPr>
              <a:t>atas</a:t>
            </a:r>
            <a:r>
              <a:rPr lang="en-US" dirty="0">
                <a:latin typeface="Times New Roman"/>
                <a:ea typeface="Arial"/>
                <a:cs typeface="Times New Roman"/>
              </a:rPr>
              <a:t> </a:t>
            </a:r>
            <a:r>
              <a:rPr lang="en-US" dirty="0" err="1">
                <a:latin typeface="Times New Roman"/>
                <a:ea typeface="Arial"/>
                <a:cs typeface="Times New Roman"/>
              </a:rPr>
              <a:t>sebanyak</a:t>
            </a:r>
            <a:r>
              <a:rPr lang="en-US" dirty="0">
                <a:latin typeface="Times New Roman"/>
                <a:ea typeface="Arial"/>
                <a:cs typeface="Times New Roman"/>
              </a:rPr>
              <a:t> 2 kali </a:t>
            </a:r>
            <a:r>
              <a:rPr lang="en-US" dirty="0" err="1">
                <a:latin typeface="Times New Roman"/>
                <a:ea typeface="Arial"/>
                <a:cs typeface="Times New Roman"/>
              </a:rPr>
              <a:t>ke</a:t>
            </a:r>
            <a:r>
              <a:rPr lang="en-US" dirty="0">
                <a:latin typeface="Times New Roman"/>
                <a:ea typeface="Arial"/>
                <a:cs typeface="Times New Roman"/>
              </a:rPr>
              <a:t> </a:t>
            </a:r>
            <a:r>
              <a:rPr lang="en-US" dirty="0" err="1">
                <a:latin typeface="Times New Roman"/>
                <a:ea typeface="Arial"/>
                <a:cs typeface="Times New Roman"/>
              </a:rPr>
              <a:t>arah</a:t>
            </a:r>
            <a:r>
              <a:rPr lang="en-US" dirty="0">
                <a:latin typeface="Times New Roman"/>
                <a:ea typeface="Arial"/>
                <a:cs typeface="Times New Roman"/>
              </a:rPr>
              <a:t> </a:t>
            </a:r>
            <a:r>
              <a:rPr lang="en-US" dirty="0" err="1">
                <a:latin typeface="Times New Roman"/>
                <a:ea typeface="Arial"/>
                <a:cs typeface="Times New Roman"/>
              </a:rPr>
              <a:t>atas</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berdalih</a:t>
            </a:r>
            <a:r>
              <a:rPr lang="en-US" dirty="0">
                <a:latin typeface="Times New Roman"/>
                <a:ea typeface="Arial"/>
                <a:cs typeface="Times New Roman"/>
              </a:rPr>
              <a:t> </a:t>
            </a:r>
            <a:r>
              <a:rPr lang="en-US" dirty="0" err="1">
                <a:latin typeface="Times New Roman"/>
                <a:ea typeface="Arial"/>
                <a:cs typeface="Times New Roman"/>
              </a:rPr>
              <a:t>untuk</a:t>
            </a:r>
            <a:r>
              <a:rPr lang="en-US" dirty="0">
                <a:latin typeface="Times New Roman"/>
                <a:ea typeface="Arial"/>
                <a:cs typeface="Times New Roman"/>
              </a:rPr>
              <a:t> </a:t>
            </a:r>
            <a:r>
              <a:rPr lang="en-US" dirty="0" err="1">
                <a:latin typeface="Times New Roman"/>
                <a:ea typeface="Arial"/>
                <a:cs typeface="Times New Roman"/>
              </a:rPr>
              <a:t>mererai</a:t>
            </a:r>
            <a:r>
              <a:rPr lang="en-US" dirty="0">
                <a:latin typeface="Times New Roman"/>
                <a:ea typeface="Arial"/>
                <a:cs typeface="Times New Roman"/>
              </a:rPr>
              <a:t> </a:t>
            </a:r>
            <a:r>
              <a:rPr lang="en-US" dirty="0" err="1">
                <a:latin typeface="Times New Roman"/>
                <a:ea typeface="Arial"/>
                <a:cs typeface="Times New Roman"/>
              </a:rPr>
              <a:t>perkelahian</a:t>
            </a:r>
            <a:r>
              <a:rPr lang="en-US" dirty="0">
                <a:latin typeface="Times New Roman"/>
                <a:ea typeface="Arial"/>
                <a:cs typeface="Times New Roman"/>
              </a:rPr>
              <a:t> , </a:t>
            </a:r>
            <a:r>
              <a:rPr lang="en-US" dirty="0" err="1">
                <a:latin typeface="Times New Roman"/>
                <a:ea typeface="Arial"/>
                <a:cs typeface="Times New Roman"/>
              </a:rPr>
              <a:t>padahal</a:t>
            </a:r>
            <a:r>
              <a:rPr lang="en-US" dirty="0">
                <a:latin typeface="Times New Roman"/>
                <a:ea typeface="Arial"/>
                <a:cs typeface="Times New Roman"/>
              </a:rPr>
              <a:t> </a:t>
            </a:r>
            <a:r>
              <a:rPr lang="en-US" dirty="0" err="1">
                <a:latin typeface="Times New Roman"/>
                <a:ea typeface="Arial"/>
                <a:cs typeface="Times New Roman"/>
              </a:rPr>
              <a:t>secara</a:t>
            </a:r>
            <a:r>
              <a:rPr lang="en-US" dirty="0">
                <a:latin typeface="Times New Roman"/>
                <a:ea typeface="Arial"/>
                <a:cs typeface="Times New Roman"/>
              </a:rPr>
              <a:t> </a:t>
            </a:r>
            <a:r>
              <a:rPr lang="en-US" dirty="0" err="1">
                <a:latin typeface="Times New Roman"/>
                <a:ea typeface="Arial"/>
                <a:cs typeface="Times New Roman"/>
              </a:rPr>
              <a:t>situasi</a:t>
            </a:r>
            <a:r>
              <a:rPr lang="en-US" dirty="0">
                <a:latin typeface="Times New Roman"/>
                <a:ea typeface="Arial"/>
                <a:cs typeface="Times New Roman"/>
              </a:rPr>
              <a:t> </a:t>
            </a:r>
            <a:r>
              <a:rPr lang="en-US" dirty="0" err="1">
                <a:latin typeface="Times New Roman"/>
                <a:ea typeface="Arial"/>
                <a:cs typeface="Times New Roman"/>
              </a:rPr>
              <a:t>tidak</a:t>
            </a:r>
            <a:r>
              <a:rPr lang="en-US" dirty="0">
                <a:latin typeface="Times New Roman"/>
                <a:ea typeface="Arial"/>
                <a:cs typeface="Times New Roman"/>
              </a:rPr>
              <a:t> </a:t>
            </a:r>
            <a:r>
              <a:rPr lang="en-US" dirty="0" err="1">
                <a:latin typeface="Times New Roman"/>
                <a:ea typeface="Arial"/>
                <a:cs typeface="Times New Roman"/>
              </a:rPr>
              <a:t>berbahaya</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tidak</a:t>
            </a:r>
            <a:r>
              <a:rPr lang="en-US" dirty="0">
                <a:latin typeface="Times New Roman"/>
                <a:ea typeface="Arial"/>
                <a:cs typeface="Times New Roman"/>
              </a:rPr>
              <a:t> </a:t>
            </a:r>
            <a:r>
              <a:rPr lang="en-US" dirty="0" err="1">
                <a:latin typeface="Times New Roman"/>
                <a:ea typeface="Arial"/>
                <a:cs typeface="Times New Roman"/>
              </a:rPr>
              <a:t>mengancam</a:t>
            </a:r>
            <a:r>
              <a:rPr lang="en-US" dirty="0">
                <a:latin typeface="Times New Roman"/>
                <a:ea typeface="Arial"/>
                <a:cs typeface="Times New Roman"/>
              </a:rPr>
              <a:t> </a:t>
            </a:r>
            <a:r>
              <a:rPr lang="en-US" dirty="0" err="1">
                <a:latin typeface="Times New Roman"/>
                <a:ea typeface="Arial"/>
                <a:cs typeface="Times New Roman"/>
              </a:rPr>
              <a:t>nyawanya</a:t>
            </a:r>
            <a:r>
              <a:rPr lang="en-US" dirty="0">
                <a:latin typeface="Times New Roman"/>
                <a:ea typeface="Arial"/>
                <a:cs typeface="Times New Roman"/>
              </a:rPr>
              <a:t> ,</a:t>
            </a:r>
            <a:r>
              <a:rPr lang="en-US" dirty="0" err="1">
                <a:latin typeface="Times New Roman"/>
                <a:ea typeface="Arial"/>
                <a:cs typeface="Times New Roman"/>
              </a:rPr>
              <a:t>atas</a:t>
            </a:r>
            <a:r>
              <a:rPr lang="en-US" dirty="0">
                <a:latin typeface="Times New Roman"/>
                <a:ea typeface="Arial"/>
                <a:cs typeface="Times New Roman"/>
              </a:rPr>
              <a:t> </a:t>
            </a:r>
            <a:r>
              <a:rPr lang="en-US" dirty="0" err="1">
                <a:latin typeface="Times New Roman"/>
                <a:ea typeface="Arial"/>
                <a:cs typeface="Times New Roman"/>
              </a:rPr>
              <a:t>kelalaian</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telah</a:t>
            </a:r>
            <a:r>
              <a:rPr lang="en-US" dirty="0">
                <a:latin typeface="Times New Roman"/>
                <a:ea typeface="Arial"/>
                <a:cs typeface="Times New Roman"/>
              </a:rPr>
              <a:t> </a:t>
            </a:r>
            <a:r>
              <a:rPr lang="en-US" dirty="0" err="1">
                <a:latin typeface="Times New Roman"/>
                <a:ea typeface="Arial"/>
                <a:cs typeface="Times New Roman"/>
              </a:rPr>
              <a:t>menyebabkan</a:t>
            </a:r>
            <a:r>
              <a:rPr lang="en-US" dirty="0">
                <a:latin typeface="Times New Roman"/>
                <a:ea typeface="Arial"/>
                <a:cs typeface="Times New Roman"/>
              </a:rPr>
              <a:t> </a:t>
            </a:r>
            <a:r>
              <a:rPr lang="en-US" dirty="0" err="1">
                <a:latin typeface="Times New Roman"/>
                <a:ea typeface="Arial"/>
                <a:cs typeface="Times New Roman"/>
              </a:rPr>
              <a:t>korban</a:t>
            </a:r>
            <a:r>
              <a:rPr lang="en-US" dirty="0">
                <a:latin typeface="Times New Roman"/>
                <a:ea typeface="Arial"/>
                <a:cs typeface="Times New Roman"/>
              </a:rPr>
              <a:t> </a:t>
            </a:r>
            <a:r>
              <a:rPr lang="en-US" dirty="0" err="1">
                <a:latin typeface="Times New Roman"/>
                <a:ea typeface="Arial"/>
                <a:cs typeface="Times New Roman"/>
              </a:rPr>
              <a:t>terluka</a:t>
            </a:r>
            <a:r>
              <a:rPr lang="en-US" dirty="0">
                <a:latin typeface="Times New Roman"/>
                <a:ea typeface="Arial"/>
                <a:cs typeface="Times New Roman"/>
              </a:rPr>
              <a:t> di </a:t>
            </a:r>
            <a:r>
              <a:rPr lang="en-US" dirty="0" err="1">
                <a:latin typeface="Times New Roman"/>
                <a:ea typeface="Arial"/>
                <a:cs typeface="Times New Roman"/>
              </a:rPr>
              <a:t>telapak</a:t>
            </a:r>
            <a:r>
              <a:rPr lang="en-US" dirty="0">
                <a:latin typeface="Times New Roman"/>
                <a:ea typeface="Arial"/>
                <a:cs typeface="Times New Roman"/>
              </a:rPr>
              <a:t> </a:t>
            </a:r>
            <a:r>
              <a:rPr lang="en-US" dirty="0" err="1">
                <a:latin typeface="Times New Roman"/>
                <a:ea typeface="Arial"/>
                <a:cs typeface="Times New Roman"/>
              </a:rPr>
              <a:t>tangannya</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aturan</a:t>
            </a:r>
            <a:r>
              <a:rPr lang="en-US" dirty="0">
                <a:latin typeface="Times New Roman"/>
                <a:ea typeface="Arial"/>
                <a:cs typeface="Times New Roman"/>
              </a:rPr>
              <a:t> </a:t>
            </a:r>
            <a:r>
              <a:rPr lang="en-US" dirty="0" err="1">
                <a:latin typeface="Times New Roman"/>
                <a:ea typeface="Arial"/>
                <a:cs typeface="Times New Roman"/>
              </a:rPr>
              <a:t>pemakaian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r>
              <a:rPr lang="en-US" dirty="0" err="1">
                <a:latin typeface="Times New Roman"/>
                <a:ea typeface="Arial"/>
                <a:cs typeface="Times New Roman"/>
              </a:rPr>
              <a:t>hanya</a:t>
            </a:r>
            <a:r>
              <a:rPr lang="en-US" dirty="0">
                <a:latin typeface="Times New Roman"/>
                <a:ea typeface="Arial"/>
                <a:cs typeface="Times New Roman"/>
              </a:rPr>
              <a:t> </a:t>
            </a:r>
            <a:r>
              <a:rPr lang="en-US" dirty="0" err="1">
                <a:latin typeface="Times New Roman"/>
                <a:ea typeface="Arial"/>
                <a:cs typeface="Times New Roman"/>
              </a:rPr>
              <a:t>boleh</a:t>
            </a:r>
            <a:r>
              <a:rPr lang="en-US" dirty="0">
                <a:latin typeface="Times New Roman"/>
                <a:ea typeface="Arial"/>
                <a:cs typeface="Times New Roman"/>
              </a:rPr>
              <a:t> </a:t>
            </a:r>
            <a:r>
              <a:rPr lang="en-US" dirty="0" err="1">
                <a:latin typeface="Times New Roman"/>
                <a:ea typeface="Arial"/>
                <a:cs typeface="Times New Roman"/>
              </a:rPr>
              <a:t>digunakan</a:t>
            </a:r>
            <a:r>
              <a:rPr lang="en-US" dirty="0">
                <a:latin typeface="Times New Roman"/>
                <a:ea typeface="Arial"/>
                <a:cs typeface="Times New Roman"/>
              </a:rPr>
              <a:t> </a:t>
            </a:r>
            <a:r>
              <a:rPr lang="en-US" dirty="0" err="1">
                <a:latin typeface="Times New Roman"/>
                <a:ea typeface="Arial"/>
                <a:cs typeface="Times New Roman"/>
              </a:rPr>
              <a:t>ketika</a:t>
            </a:r>
            <a:r>
              <a:rPr lang="en-US" dirty="0">
                <a:latin typeface="Times New Roman"/>
                <a:ea typeface="Arial"/>
                <a:cs typeface="Times New Roman"/>
              </a:rPr>
              <a:t> </a:t>
            </a:r>
            <a:r>
              <a:rPr lang="en-US" dirty="0" err="1">
                <a:latin typeface="Times New Roman"/>
                <a:ea typeface="Arial"/>
                <a:cs typeface="Times New Roman"/>
              </a:rPr>
              <a:t>nyawa</a:t>
            </a:r>
            <a:r>
              <a:rPr lang="en-US" dirty="0">
                <a:latin typeface="Times New Roman"/>
                <a:ea typeface="Arial"/>
                <a:cs typeface="Times New Roman"/>
              </a:rPr>
              <a:t> </a:t>
            </a:r>
            <a:r>
              <a:rPr lang="en-US" dirty="0" err="1">
                <a:latin typeface="Times New Roman"/>
                <a:ea typeface="Arial"/>
                <a:cs typeface="Times New Roman"/>
              </a:rPr>
              <a:t>memang</a:t>
            </a:r>
            <a:r>
              <a:rPr lang="en-US" dirty="0">
                <a:latin typeface="Times New Roman"/>
                <a:ea typeface="Arial"/>
                <a:cs typeface="Times New Roman"/>
              </a:rPr>
              <a:t> </a:t>
            </a:r>
            <a:r>
              <a:rPr lang="en-US" dirty="0" err="1">
                <a:latin typeface="Times New Roman"/>
                <a:ea typeface="Arial"/>
                <a:cs typeface="Times New Roman"/>
              </a:rPr>
              <a:t>benar-benar</a:t>
            </a:r>
            <a:r>
              <a:rPr lang="en-US" dirty="0">
                <a:latin typeface="Times New Roman"/>
                <a:ea typeface="Arial"/>
                <a:cs typeface="Times New Roman"/>
              </a:rPr>
              <a:t> </a:t>
            </a:r>
            <a:r>
              <a:rPr lang="en-US" dirty="0" err="1">
                <a:latin typeface="Times New Roman"/>
                <a:ea typeface="Arial"/>
                <a:cs typeface="Times New Roman"/>
              </a:rPr>
              <a:t>terancam</a:t>
            </a:r>
            <a:r>
              <a:rPr lang="en-US" dirty="0">
                <a:latin typeface="Times New Roman"/>
                <a:ea typeface="Arial"/>
                <a:cs typeface="Times New Roman"/>
              </a:rPr>
              <a:t>   </a:t>
            </a:r>
            <a:endParaRPr lang="en-US" sz="1600" dirty="0">
              <a:effectLst/>
              <a:latin typeface="Calibri"/>
              <a:ea typeface="Times New Roman"/>
              <a:cs typeface="Times New Roman"/>
            </a:endParaRPr>
          </a:p>
        </p:txBody>
      </p:sp>
      <p:sp>
        <p:nvSpPr>
          <p:cNvPr id="4" name="Rounded Rectangle 3"/>
          <p:cNvSpPr/>
          <p:nvPr/>
        </p:nvSpPr>
        <p:spPr>
          <a:xfrm>
            <a:off x="1066800" y="2514600"/>
            <a:ext cx="7924800" cy="419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indent="457200" algn="just"/>
            <a:r>
              <a:rPr lang="id-ID" dirty="0">
                <a:latin typeface="Times New Roman"/>
                <a:ea typeface="Arial"/>
                <a:cs typeface="Times New Roman"/>
              </a:rPr>
              <a:t>Merujuk kepada teori keadilan penjatuhan pidana yang demikian juga tidak cocok</a:t>
            </a:r>
            <a:r>
              <a:rPr lang="en-US" dirty="0">
                <a:latin typeface="Times New Roman"/>
                <a:ea typeface="Arial"/>
                <a:cs typeface="Times New Roman"/>
              </a:rPr>
              <a:t>, </a:t>
            </a:r>
            <a:r>
              <a:rPr lang="en-US" dirty="0" err="1">
                <a:latin typeface="Times New Roman"/>
                <a:ea typeface="Arial"/>
                <a:cs typeface="Times New Roman"/>
              </a:rPr>
              <a:t>karena</a:t>
            </a:r>
            <a:r>
              <a:rPr lang="en-US" dirty="0">
                <a:latin typeface="Times New Roman"/>
                <a:ea typeface="Arial"/>
                <a:cs typeface="Times New Roman"/>
              </a:rPr>
              <a:t> </a:t>
            </a:r>
            <a:r>
              <a:rPr lang="en-US" dirty="0" err="1">
                <a:latin typeface="Times New Roman"/>
                <a:ea typeface="Arial"/>
                <a:cs typeface="Times New Roman"/>
              </a:rPr>
              <a:t>keadilan</a:t>
            </a:r>
            <a:r>
              <a:rPr lang="en-US" dirty="0">
                <a:latin typeface="Times New Roman"/>
                <a:ea typeface="Arial"/>
                <a:cs typeface="Times New Roman"/>
              </a:rPr>
              <a:t> </a:t>
            </a:r>
            <a:r>
              <a:rPr lang="en-US" dirty="0" err="1">
                <a:latin typeface="Times New Roman"/>
                <a:ea typeface="Arial"/>
                <a:cs typeface="Times New Roman"/>
              </a:rPr>
              <a:t>adalah</a:t>
            </a:r>
            <a:r>
              <a:rPr lang="en-US" dirty="0">
                <a:latin typeface="Times New Roman"/>
                <a:ea typeface="Arial"/>
                <a:cs typeface="Times New Roman"/>
              </a:rPr>
              <a:t> </a:t>
            </a:r>
            <a:r>
              <a:rPr lang="en-US" dirty="0" err="1">
                <a:latin typeface="Times New Roman"/>
                <a:ea typeface="Arial"/>
                <a:cs typeface="Times New Roman"/>
              </a:rPr>
              <a:t>meletakan</a:t>
            </a:r>
            <a:r>
              <a:rPr lang="en-US" dirty="0">
                <a:latin typeface="Times New Roman"/>
                <a:ea typeface="Arial"/>
                <a:cs typeface="Times New Roman"/>
              </a:rPr>
              <a:t> </a:t>
            </a:r>
            <a:r>
              <a:rPr lang="en-US" dirty="0" err="1">
                <a:latin typeface="Times New Roman"/>
                <a:ea typeface="Arial"/>
                <a:cs typeface="Times New Roman"/>
              </a:rPr>
              <a:t>sesuatu</a:t>
            </a:r>
            <a:r>
              <a:rPr lang="en-US" dirty="0">
                <a:latin typeface="Times New Roman"/>
                <a:ea typeface="Arial"/>
                <a:cs typeface="Times New Roman"/>
              </a:rPr>
              <a:t> </a:t>
            </a:r>
            <a:r>
              <a:rPr lang="en-US" dirty="0" err="1">
                <a:latin typeface="Times New Roman"/>
                <a:ea typeface="Arial"/>
                <a:cs typeface="Times New Roman"/>
              </a:rPr>
              <a:t>pada</a:t>
            </a:r>
            <a:r>
              <a:rPr lang="en-US" dirty="0">
                <a:latin typeface="Times New Roman"/>
                <a:ea typeface="Arial"/>
                <a:cs typeface="Times New Roman"/>
              </a:rPr>
              <a:t> </a:t>
            </a:r>
            <a:r>
              <a:rPr lang="en-US" dirty="0" err="1">
                <a:latin typeface="Times New Roman"/>
                <a:ea typeface="Arial"/>
                <a:cs typeface="Times New Roman"/>
              </a:rPr>
              <a:t>tempatnya</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hal</a:t>
            </a:r>
            <a:r>
              <a:rPr lang="en-US" dirty="0">
                <a:latin typeface="Times New Roman"/>
                <a:ea typeface="Arial"/>
                <a:cs typeface="Times New Roman"/>
              </a:rPr>
              <a:t> </a:t>
            </a:r>
            <a:r>
              <a:rPr lang="en-US" dirty="0" err="1">
                <a:latin typeface="Times New Roman"/>
                <a:ea typeface="Arial"/>
                <a:cs typeface="Times New Roman"/>
              </a:rPr>
              <a:t>ini</a:t>
            </a:r>
            <a:r>
              <a:rPr lang="en-US" dirty="0">
                <a:latin typeface="Times New Roman"/>
                <a:ea typeface="Arial"/>
                <a:cs typeface="Times New Roman"/>
              </a:rPr>
              <a:t> </a:t>
            </a:r>
            <a:r>
              <a:rPr lang="en-US" dirty="0" err="1">
                <a:latin typeface="Times New Roman"/>
                <a:ea typeface="Arial"/>
                <a:cs typeface="Times New Roman"/>
              </a:rPr>
              <a:t>penerapan</a:t>
            </a:r>
            <a:r>
              <a:rPr lang="en-US" dirty="0">
                <a:latin typeface="Times New Roman"/>
                <a:ea typeface="Arial"/>
                <a:cs typeface="Times New Roman"/>
              </a:rPr>
              <a:t> </a:t>
            </a:r>
            <a:r>
              <a:rPr lang="en-US" dirty="0" err="1">
                <a:latin typeface="Times New Roman"/>
                <a:ea typeface="Arial"/>
                <a:cs typeface="Times New Roman"/>
              </a:rPr>
              <a:t>sanksi</a:t>
            </a:r>
            <a:r>
              <a:rPr lang="en-US" dirty="0">
                <a:latin typeface="Times New Roman"/>
                <a:ea typeface="Arial"/>
                <a:cs typeface="Times New Roman"/>
              </a:rPr>
              <a:t> </a:t>
            </a:r>
            <a:r>
              <a:rPr lang="en-US" dirty="0" err="1">
                <a:latin typeface="Times New Roman"/>
                <a:ea typeface="Arial"/>
                <a:cs typeface="Times New Roman"/>
              </a:rPr>
              <a:t>pidana</a:t>
            </a:r>
            <a:r>
              <a:rPr lang="en-US" dirty="0">
                <a:latin typeface="Times New Roman"/>
                <a:ea typeface="Arial"/>
                <a:cs typeface="Times New Roman"/>
              </a:rPr>
              <a:t> </a:t>
            </a:r>
            <a:r>
              <a:rPr lang="en-US" dirty="0" err="1">
                <a:latin typeface="Times New Roman"/>
                <a:ea typeface="Arial"/>
                <a:cs typeface="Times New Roman"/>
              </a:rPr>
              <a:t>tidak</a:t>
            </a:r>
            <a:r>
              <a:rPr lang="en-US" dirty="0">
                <a:latin typeface="Times New Roman"/>
                <a:ea typeface="Arial"/>
                <a:cs typeface="Times New Roman"/>
              </a:rPr>
              <a:t> </a:t>
            </a:r>
            <a:r>
              <a:rPr lang="en-US" dirty="0" err="1">
                <a:latin typeface="Times New Roman"/>
                <a:ea typeface="Arial"/>
                <a:cs typeface="Times New Roman"/>
              </a:rPr>
              <a:t>sesuai</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ketentuan</a:t>
            </a:r>
            <a:r>
              <a:rPr lang="en-US" dirty="0">
                <a:latin typeface="Times New Roman"/>
                <a:ea typeface="Arial"/>
                <a:cs typeface="Times New Roman"/>
              </a:rPr>
              <a:t> </a:t>
            </a:r>
            <a:r>
              <a:rPr lang="en-US" dirty="0" err="1">
                <a:latin typeface="Times New Roman"/>
                <a:ea typeface="Arial"/>
                <a:cs typeface="Times New Roman"/>
              </a:rPr>
              <a:t>perundang</a:t>
            </a:r>
            <a:r>
              <a:rPr lang="en-US" dirty="0">
                <a:latin typeface="Times New Roman"/>
                <a:ea typeface="Arial"/>
                <a:cs typeface="Times New Roman"/>
              </a:rPr>
              <a:t> – </a:t>
            </a:r>
            <a:r>
              <a:rPr lang="en-US" dirty="0" err="1">
                <a:latin typeface="Times New Roman"/>
                <a:ea typeface="Arial"/>
                <a:cs typeface="Times New Roman"/>
              </a:rPr>
              <a:t>undangan</a:t>
            </a:r>
            <a:r>
              <a:rPr lang="en-US" dirty="0">
                <a:latin typeface="Times New Roman"/>
                <a:ea typeface="Arial"/>
                <a:cs typeface="Times New Roman"/>
              </a:rPr>
              <a:t>. </a:t>
            </a:r>
            <a:r>
              <a:rPr lang="en-US" dirty="0" err="1">
                <a:latin typeface="Times New Roman"/>
                <a:ea typeface="Arial"/>
                <a:cs typeface="Times New Roman"/>
              </a:rPr>
              <a:t>Pada</a:t>
            </a:r>
            <a:r>
              <a:rPr lang="en-US" dirty="0">
                <a:latin typeface="Times New Roman"/>
                <a:ea typeface="Arial"/>
                <a:cs typeface="Times New Roman"/>
              </a:rPr>
              <a:t> </a:t>
            </a:r>
            <a:r>
              <a:rPr lang="en-US" dirty="0" err="1">
                <a:latin typeface="Times New Roman"/>
                <a:ea typeface="Arial"/>
                <a:cs typeface="Times New Roman"/>
              </a:rPr>
              <a:t>kenyataannya</a:t>
            </a:r>
            <a:r>
              <a:rPr lang="en-US" dirty="0">
                <a:latin typeface="Times New Roman"/>
                <a:ea typeface="Arial"/>
                <a:cs typeface="Times New Roman"/>
              </a:rPr>
              <a:t> </a:t>
            </a:r>
            <a:r>
              <a:rPr lang="en-US" dirty="0" err="1">
                <a:latin typeface="Times New Roman"/>
                <a:ea typeface="Arial"/>
                <a:cs typeface="Times New Roman"/>
              </a:rPr>
              <a:t>hukuman</a:t>
            </a:r>
            <a:r>
              <a:rPr lang="en-US" dirty="0">
                <a:latin typeface="Times New Roman"/>
                <a:ea typeface="Arial"/>
                <a:cs typeface="Times New Roman"/>
              </a:rPr>
              <a:t> </a:t>
            </a:r>
            <a:r>
              <a:rPr lang="en-US" dirty="0" err="1">
                <a:latin typeface="Times New Roman"/>
                <a:ea typeface="Arial"/>
                <a:cs typeface="Times New Roman"/>
              </a:rPr>
              <a:t>atau</a:t>
            </a:r>
            <a:r>
              <a:rPr lang="en-US" dirty="0">
                <a:latin typeface="Times New Roman"/>
                <a:ea typeface="Arial"/>
                <a:cs typeface="Times New Roman"/>
              </a:rPr>
              <a:t> </a:t>
            </a:r>
            <a:r>
              <a:rPr lang="en-US" dirty="0" err="1">
                <a:latin typeface="Times New Roman"/>
                <a:ea typeface="Arial"/>
                <a:cs typeface="Times New Roman"/>
              </a:rPr>
              <a:t>sanksi</a:t>
            </a:r>
            <a:r>
              <a:rPr lang="en-US" dirty="0">
                <a:latin typeface="Times New Roman"/>
                <a:ea typeface="Arial"/>
                <a:cs typeface="Times New Roman"/>
              </a:rPr>
              <a:t> </a:t>
            </a:r>
            <a:r>
              <a:rPr lang="en-US" dirty="0" err="1">
                <a:latin typeface="Times New Roman"/>
                <a:ea typeface="Arial"/>
                <a:cs typeface="Times New Roman"/>
              </a:rPr>
              <a:t>pidana</a:t>
            </a:r>
            <a:r>
              <a:rPr lang="en-US" dirty="0">
                <a:latin typeface="Times New Roman"/>
                <a:ea typeface="Arial"/>
                <a:cs typeface="Times New Roman"/>
              </a:rPr>
              <a:t> yang </a:t>
            </a:r>
            <a:r>
              <a:rPr lang="en-US" dirty="0" err="1">
                <a:latin typeface="Times New Roman"/>
                <a:ea typeface="Arial"/>
                <a:cs typeface="Times New Roman"/>
              </a:rPr>
              <a:t>dijatuhkan</a:t>
            </a:r>
            <a:r>
              <a:rPr lang="en-US" dirty="0">
                <a:latin typeface="Times New Roman"/>
                <a:ea typeface="Arial"/>
                <a:cs typeface="Times New Roman"/>
              </a:rPr>
              <a:t> </a:t>
            </a:r>
            <a:r>
              <a:rPr lang="en-US" dirty="0" err="1">
                <a:latin typeface="Times New Roman"/>
                <a:ea typeface="Arial"/>
                <a:cs typeface="Times New Roman"/>
              </a:rPr>
              <a:t>oleh</a:t>
            </a:r>
            <a:r>
              <a:rPr lang="en-US" dirty="0">
                <a:latin typeface="Times New Roman"/>
                <a:ea typeface="Arial"/>
                <a:cs typeface="Times New Roman"/>
              </a:rPr>
              <a:t> hakim </a:t>
            </a:r>
            <a:r>
              <a:rPr lang="en-US" dirty="0" err="1">
                <a:latin typeface="Times New Roman"/>
                <a:ea typeface="Arial"/>
                <a:cs typeface="Times New Roman"/>
              </a:rPr>
              <a:t>tidak</a:t>
            </a:r>
            <a:r>
              <a:rPr lang="en-US" dirty="0">
                <a:latin typeface="Times New Roman"/>
                <a:ea typeface="Arial"/>
                <a:cs typeface="Times New Roman"/>
              </a:rPr>
              <a:t> </a:t>
            </a:r>
            <a:r>
              <a:rPr lang="en-US" dirty="0" err="1">
                <a:latin typeface="Times New Roman"/>
                <a:ea typeface="Arial"/>
                <a:cs typeface="Times New Roman"/>
              </a:rPr>
              <a:t>sesuai</a:t>
            </a:r>
            <a:r>
              <a:rPr lang="en-US" dirty="0">
                <a:latin typeface="Times New Roman"/>
                <a:ea typeface="Arial"/>
                <a:cs typeface="Times New Roman"/>
              </a:rPr>
              <a:t> </a:t>
            </a:r>
            <a:r>
              <a:rPr lang="en-US" dirty="0" err="1">
                <a:latin typeface="Times New Roman"/>
                <a:ea typeface="Arial"/>
                <a:cs typeface="Times New Roman"/>
              </a:rPr>
              <a:t>sebagaimana</a:t>
            </a:r>
            <a:r>
              <a:rPr lang="en-US" dirty="0">
                <a:latin typeface="Times New Roman"/>
                <a:ea typeface="Arial"/>
                <a:cs typeface="Times New Roman"/>
              </a:rPr>
              <a:t> </a:t>
            </a:r>
            <a:r>
              <a:rPr lang="en-US" dirty="0" err="1">
                <a:latin typeface="Times New Roman"/>
                <a:ea typeface="Arial"/>
                <a:cs typeface="Times New Roman"/>
              </a:rPr>
              <a:t>mestinya</a:t>
            </a:r>
            <a:r>
              <a:rPr lang="en-US" dirty="0">
                <a:latin typeface="Times New Roman"/>
                <a:ea typeface="Arial"/>
                <a:cs typeface="Times New Roman"/>
              </a:rPr>
              <a:t> </a:t>
            </a:r>
            <a:r>
              <a:rPr lang="en-US" dirty="0" err="1">
                <a:latin typeface="Times New Roman"/>
                <a:ea typeface="Arial"/>
                <a:cs typeface="Times New Roman"/>
              </a:rPr>
              <a:t>sehingga</a:t>
            </a:r>
            <a:r>
              <a:rPr lang="en-US" dirty="0">
                <a:latin typeface="Times New Roman"/>
                <a:ea typeface="Arial"/>
                <a:cs typeface="Times New Roman"/>
              </a:rPr>
              <a:t> </a:t>
            </a:r>
            <a:r>
              <a:rPr lang="en-US" dirty="0" err="1">
                <a:latin typeface="Times New Roman"/>
                <a:ea typeface="Arial"/>
                <a:cs typeface="Times New Roman"/>
              </a:rPr>
              <a:t>tujuan</a:t>
            </a:r>
            <a:r>
              <a:rPr lang="en-US" dirty="0">
                <a:latin typeface="Times New Roman"/>
                <a:ea typeface="Arial"/>
                <a:cs typeface="Times New Roman"/>
              </a:rPr>
              <a:t> </a:t>
            </a:r>
            <a:r>
              <a:rPr lang="en-US" dirty="0" err="1">
                <a:latin typeface="Times New Roman"/>
                <a:ea typeface="Arial"/>
                <a:cs typeface="Times New Roman"/>
              </a:rPr>
              <a:t>pemidanaan</a:t>
            </a:r>
            <a:r>
              <a:rPr lang="en-US" dirty="0">
                <a:latin typeface="Times New Roman"/>
                <a:ea typeface="Arial"/>
                <a:cs typeface="Times New Roman"/>
              </a:rPr>
              <a:t> </a:t>
            </a:r>
            <a:r>
              <a:rPr lang="en-US" dirty="0" err="1">
                <a:latin typeface="Times New Roman"/>
                <a:ea typeface="Arial"/>
                <a:cs typeface="Times New Roman"/>
              </a:rPr>
              <a:t>seperti</a:t>
            </a:r>
            <a:r>
              <a:rPr lang="en-US" dirty="0">
                <a:latin typeface="Times New Roman"/>
                <a:ea typeface="Arial"/>
                <a:cs typeface="Times New Roman"/>
              </a:rPr>
              <a:t> </a:t>
            </a:r>
            <a:r>
              <a:rPr lang="en-US" dirty="0" err="1">
                <a:latin typeface="Times New Roman"/>
                <a:ea typeface="Arial"/>
                <a:cs typeface="Times New Roman"/>
              </a:rPr>
              <a:t>menimbulkan</a:t>
            </a:r>
            <a:r>
              <a:rPr lang="en-US" dirty="0">
                <a:latin typeface="Times New Roman"/>
                <a:ea typeface="Arial"/>
                <a:cs typeface="Times New Roman"/>
              </a:rPr>
              <a:t> </a:t>
            </a:r>
            <a:r>
              <a:rPr lang="en-US" dirty="0" err="1">
                <a:latin typeface="Times New Roman"/>
                <a:ea typeface="Arial"/>
                <a:cs typeface="Times New Roman"/>
              </a:rPr>
              <a:t>efek</a:t>
            </a:r>
            <a:r>
              <a:rPr lang="en-US" dirty="0">
                <a:latin typeface="Times New Roman"/>
                <a:ea typeface="Arial"/>
                <a:cs typeface="Times New Roman"/>
              </a:rPr>
              <a:t> </a:t>
            </a:r>
            <a:r>
              <a:rPr lang="en-US" dirty="0" err="1">
                <a:latin typeface="Times New Roman"/>
                <a:ea typeface="Arial"/>
                <a:cs typeface="Times New Roman"/>
              </a:rPr>
              <a:t>jera</a:t>
            </a:r>
            <a:r>
              <a:rPr lang="en-US" dirty="0">
                <a:latin typeface="Times New Roman"/>
                <a:ea typeface="Arial"/>
                <a:cs typeface="Times New Roman"/>
              </a:rPr>
              <a:t> </a:t>
            </a:r>
            <a:r>
              <a:rPr lang="en-US" dirty="0" err="1">
                <a:latin typeface="Times New Roman"/>
                <a:ea typeface="Arial"/>
                <a:cs typeface="Times New Roman"/>
              </a:rPr>
              <a:t>tidak</a:t>
            </a:r>
            <a:r>
              <a:rPr lang="en-US" dirty="0">
                <a:latin typeface="Times New Roman"/>
                <a:ea typeface="Arial"/>
                <a:cs typeface="Times New Roman"/>
              </a:rPr>
              <a:t> </a:t>
            </a:r>
            <a:r>
              <a:rPr lang="en-US" dirty="0" err="1">
                <a:latin typeface="Times New Roman"/>
                <a:ea typeface="Arial"/>
                <a:cs typeface="Times New Roman"/>
              </a:rPr>
              <a:t>dapat</a:t>
            </a:r>
            <a:r>
              <a:rPr lang="en-US" dirty="0">
                <a:latin typeface="Times New Roman"/>
                <a:ea typeface="Arial"/>
                <a:cs typeface="Times New Roman"/>
              </a:rPr>
              <a:t> </a:t>
            </a:r>
            <a:r>
              <a:rPr lang="en-US" dirty="0" err="1">
                <a:latin typeface="Times New Roman"/>
                <a:ea typeface="Arial"/>
                <a:cs typeface="Times New Roman"/>
              </a:rPr>
              <a:t>tercapai</a:t>
            </a:r>
            <a:r>
              <a:rPr lang="en-US" dirty="0">
                <a:latin typeface="Times New Roman"/>
                <a:ea typeface="Arial"/>
                <a:cs typeface="Times New Roman"/>
              </a:rPr>
              <a:t>. Hal </a:t>
            </a:r>
            <a:r>
              <a:rPr lang="en-US" dirty="0" err="1">
                <a:latin typeface="Times New Roman"/>
                <a:ea typeface="Arial"/>
                <a:cs typeface="Times New Roman"/>
              </a:rPr>
              <a:t>ini</a:t>
            </a:r>
            <a:r>
              <a:rPr lang="en-US" dirty="0">
                <a:latin typeface="Times New Roman"/>
                <a:ea typeface="Arial"/>
                <a:cs typeface="Times New Roman"/>
              </a:rPr>
              <a:t> </a:t>
            </a:r>
            <a:r>
              <a:rPr lang="en-US" dirty="0" err="1">
                <a:latin typeface="Times New Roman"/>
                <a:ea typeface="Arial"/>
                <a:cs typeface="Times New Roman"/>
              </a:rPr>
              <a:t>disebabkan</a:t>
            </a:r>
            <a:r>
              <a:rPr lang="en-US" dirty="0">
                <a:latin typeface="Times New Roman"/>
                <a:ea typeface="Arial"/>
                <a:cs typeface="Times New Roman"/>
              </a:rPr>
              <a:t> </a:t>
            </a:r>
            <a:r>
              <a:rPr lang="en-US" dirty="0" err="1">
                <a:latin typeface="Times New Roman"/>
                <a:ea typeface="Arial"/>
                <a:cs typeface="Times New Roman"/>
              </a:rPr>
              <a:t>oleh</a:t>
            </a:r>
            <a:r>
              <a:rPr lang="en-US" dirty="0">
                <a:latin typeface="Times New Roman"/>
                <a:ea typeface="Arial"/>
                <a:cs typeface="Times New Roman"/>
              </a:rPr>
              <a:t> factor </a:t>
            </a:r>
            <a:r>
              <a:rPr lang="en-US" dirty="0" err="1">
                <a:latin typeface="Times New Roman"/>
                <a:ea typeface="Arial"/>
                <a:cs typeface="Times New Roman"/>
              </a:rPr>
              <a:t>penjatuhan</a:t>
            </a:r>
            <a:r>
              <a:rPr lang="en-US" dirty="0">
                <a:latin typeface="Times New Roman"/>
                <a:ea typeface="Arial"/>
                <a:cs typeface="Times New Roman"/>
              </a:rPr>
              <a:t> </a:t>
            </a:r>
            <a:r>
              <a:rPr lang="en-US" dirty="0" err="1">
                <a:latin typeface="Times New Roman"/>
                <a:ea typeface="Arial"/>
                <a:cs typeface="Times New Roman"/>
              </a:rPr>
              <a:t>pidana</a:t>
            </a:r>
            <a:r>
              <a:rPr lang="en-US" dirty="0">
                <a:latin typeface="Times New Roman"/>
                <a:ea typeface="Arial"/>
                <a:cs typeface="Times New Roman"/>
              </a:rPr>
              <a:t> </a:t>
            </a:r>
            <a:r>
              <a:rPr lang="en-US" dirty="0" err="1">
                <a:latin typeface="Times New Roman"/>
                <a:ea typeface="Arial"/>
                <a:cs typeface="Times New Roman"/>
              </a:rPr>
              <a:t>tidak</a:t>
            </a:r>
            <a:r>
              <a:rPr lang="en-US" dirty="0">
                <a:latin typeface="Times New Roman"/>
                <a:ea typeface="Arial"/>
                <a:cs typeface="Times New Roman"/>
              </a:rPr>
              <a:t> </a:t>
            </a:r>
            <a:r>
              <a:rPr lang="en-US" dirty="0" err="1">
                <a:latin typeface="Times New Roman"/>
                <a:ea typeface="Arial"/>
                <a:cs typeface="Times New Roman"/>
              </a:rPr>
              <a:t>memberikan</a:t>
            </a:r>
            <a:r>
              <a:rPr lang="en-US" dirty="0">
                <a:latin typeface="Times New Roman"/>
                <a:ea typeface="Arial"/>
                <a:cs typeface="Times New Roman"/>
              </a:rPr>
              <a:t> </a:t>
            </a:r>
            <a:r>
              <a:rPr lang="en-US" dirty="0" err="1">
                <a:latin typeface="Times New Roman"/>
                <a:ea typeface="Arial"/>
                <a:cs typeface="Times New Roman"/>
              </a:rPr>
              <a:t>dampak</a:t>
            </a:r>
            <a:r>
              <a:rPr lang="en-US" dirty="0">
                <a:latin typeface="Times New Roman"/>
                <a:ea typeface="Arial"/>
                <a:cs typeface="Times New Roman"/>
              </a:rPr>
              <a:t> </a:t>
            </a:r>
            <a:r>
              <a:rPr lang="en-US" dirty="0" err="1">
                <a:latin typeface="Times New Roman"/>
                <a:ea typeface="Arial"/>
                <a:cs typeface="Times New Roman"/>
              </a:rPr>
              <a:t>atau</a:t>
            </a:r>
            <a:r>
              <a:rPr lang="en-US" dirty="0">
                <a:latin typeface="Times New Roman"/>
                <a:ea typeface="Arial"/>
                <a:cs typeface="Times New Roman"/>
              </a:rPr>
              <a:t> </a:t>
            </a:r>
            <a:r>
              <a:rPr lang="en-US" i="1" dirty="0">
                <a:latin typeface="Times New Roman"/>
                <a:ea typeface="Arial"/>
                <a:cs typeface="Times New Roman"/>
              </a:rPr>
              <a:t>different effect</a:t>
            </a:r>
            <a:r>
              <a:rPr lang="en-US" dirty="0">
                <a:latin typeface="Times New Roman"/>
                <a:ea typeface="Arial"/>
                <a:cs typeface="Times New Roman"/>
              </a:rPr>
              <a:t> </a:t>
            </a:r>
            <a:r>
              <a:rPr lang="en-US" dirty="0" err="1">
                <a:latin typeface="Times New Roman"/>
                <a:ea typeface="Arial"/>
                <a:cs typeface="Times New Roman"/>
              </a:rPr>
              <a:t>terhadap</a:t>
            </a:r>
            <a:r>
              <a:rPr lang="en-US" dirty="0">
                <a:latin typeface="Times New Roman"/>
                <a:ea typeface="Arial"/>
                <a:cs typeface="Times New Roman"/>
              </a:rPr>
              <a:t> </a:t>
            </a:r>
            <a:r>
              <a:rPr lang="en-US" dirty="0" err="1">
                <a:latin typeface="Times New Roman"/>
                <a:ea typeface="Arial"/>
                <a:cs typeface="Times New Roman"/>
              </a:rPr>
              <a:t>pelakunya</a:t>
            </a:r>
            <a:r>
              <a:rPr lang="en-US" dirty="0">
                <a:latin typeface="Times New Roman"/>
                <a:ea typeface="Arial"/>
                <a:cs typeface="Times New Roman"/>
              </a:rPr>
              <a:t>.,</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memutus</a:t>
            </a:r>
            <a:r>
              <a:rPr lang="en-US" dirty="0">
                <a:latin typeface="Times New Roman"/>
                <a:ea typeface="Arial"/>
                <a:cs typeface="Times New Roman"/>
              </a:rPr>
              <a:t> </a:t>
            </a:r>
            <a:r>
              <a:rPr lang="en-US" dirty="0" err="1">
                <a:latin typeface="Times New Roman"/>
                <a:ea typeface="Arial"/>
                <a:cs typeface="Times New Roman"/>
              </a:rPr>
              <a:t>perkara</a:t>
            </a:r>
            <a:r>
              <a:rPr lang="en-US" dirty="0">
                <a:latin typeface="Times New Roman"/>
                <a:ea typeface="Arial"/>
                <a:cs typeface="Times New Roman"/>
              </a:rPr>
              <a:t> hakim  </a:t>
            </a:r>
            <a:r>
              <a:rPr lang="en-US" dirty="0" err="1">
                <a:latin typeface="Times New Roman"/>
                <a:ea typeface="Arial"/>
                <a:cs typeface="Times New Roman"/>
              </a:rPr>
              <a:t>Seharusnya</a:t>
            </a:r>
            <a:r>
              <a:rPr lang="en-US" dirty="0">
                <a:latin typeface="Times New Roman"/>
                <a:ea typeface="Arial"/>
                <a:cs typeface="Times New Roman"/>
              </a:rPr>
              <a:t> </a:t>
            </a:r>
            <a:r>
              <a:rPr lang="en-US" dirty="0" err="1">
                <a:latin typeface="Times New Roman"/>
                <a:ea typeface="Arial"/>
                <a:cs typeface="Times New Roman"/>
              </a:rPr>
              <a:t>bijaksana</a:t>
            </a:r>
            <a:r>
              <a:rPr lang="en-US" dirty="0">
                <a:latin typeface="Times New Roman"/>
                <a:ea typeface="Arial"/>
                <a:cs typeface="Times New Roman"/>
              </a:rPr>
              <a:t>, </a:t>
            </a:r>
            <a:r>
              <a:rPr lang="en-US" dirty="0" err="1">
                <a:latin typeface="Times New Roman"/>
                <a:ea typeface="Times New Roman"/>
                <a:cs typeface="Times New Roman"/>
              </a:rPr>
              <a:t>jangan</a:t>
            </a:r>
            <a:r>
              <a:rPr lang="en-US" dirty="0">
                <a:latin typeface="Times New Roman"/>
                <a:ea typeface="Times New Roman"/>
                <a:cs typeface="Times New Roman"/>
              </a:rPr>
              <a:t> </a:t>
            </a:r>
            <a:r>
              <a:rPr lang="en-US" dirty="0" err="1">
                <a:latin typeface="Times New Roman"/>
                <a:ea typeface="Times New Roman"/>
                <a:cs typeface="Times New Roman"/>
              </a:rPr>
              <a:t>sampai</a:t>
            </a:r>
            <a:r>
              <a:rPr lang="en-US" dirty="0">
                <a:latin typeface="Times New Roman"/>
                <a:ea typeface="Times New Roman"/>
                <a:cs typeface="Times New Roman"/>
              </a:rPr>
              <a:t>  </a:t>
            </a:r>
            <a:r>
              <a:rPr lang="en-US" dirty="0" err="1">
                <a:latin typeface="Times New Roman"/>
                <a:ea typeface="Times New Roman"/>
                <a:cs typeface="Times New Roman"/>
              </a:rPr>
              <a:t>putusan</a:t>
            </a:r>
            <a:r>
              <a:rPr lang="en-US" dirty="0">
                <a:latin typeface="Times New Roman"/>
                <a:ea typeface="Times New Roman"/>
                <a:cs typeface="Times New Roman"/>
              </a:rPr>
              <a:t> yang di </a:t>
            </a:r>
            <a:r>
              <a:rPr lang="en-US" dirty="0" err="1">
                <a:latin typeface="Times New Roman"/>
                <a:ea typeface="Times New Roman"/>
                <a:cs typeface="Times New Roman"/>
              </a:rPr>
              <a:t>jatuhkan</a:t>
            </a:r>
            <a:r>
              <a:rPr lang="en-US" dirty="0">
                <a:latin typeface="Times New Roman"/>
                <a:ea typeface="Times New Roman"/>
                <a:cs typeface="Times New Roman"/>
              </a:rPr>
              <a:t> hakim  </a:t>
            </a:r>
            <a:r>
              <a:rPr lang="en-US" dirty="0" err="1">
                <a:latin typeface="Times New Roman"/>
                <a:ea typeface="Times New Roman"/>
                <a:cs typeface="Times New Roman"/>
              </a:rPr>
              <a:t>tidak</a:t>
            </a:r>
            <a:r>
              <a:rPr lang="en-US" dirty="0">
                <a:latin typeface="Times New Roman"/>
                <a:ea typeface="Times New Roman"/>
                <a:cs typeface="Times New Roman"/>
              </a:rPr>
              <a:t> </a:t>
            </a:r>
            <a:r>
              <a:rPr lang="en-US" dirty="0" err="1">
                <a:latin typeface="Times New Roman"/>
                <a:ea typeface="Times New Roman"/>
                <a:cs typeface="Times New Roman"/>
              </a:rPr>
              <a:t>memuaskan</a:t>
            </a:r>
            <a:r>
              <a:rPr lang="en-US" dirty="0">
                <a:latin typeface="Times New Roman"/>
                <a:ea typeface="Times New Roman"/>
                <a:cs typeface="Times New Roman"/>
              </a:rPr>
              <a:t> </a:t>
            </a:r>
            <a:r>
              <a:rPr lang="en-US" dirty="0" err="1">
                <a:latin typeface="Times New Roman"/>
                <a:ea typeface="Times New Roman"/>
                <a:cs typeface="Times New Roman"/>
              </a:rPr>
              <a:t>korban</a:t>
            </a:r>
            <a:r>
              <a:rPr lang="en-US" dirty="0">
                <a:latin typeface="Times New Roman"/>
                <a:ea typeface="Times New Roman"/>
                <a:cs typeface="Times New Roman"/>
              </a:rPr>
              <a:t> </a:t>
            </a:r>
            <a:r>
              <a:rPr lang="en-US" dirty="0" err="1">
                <a:latin typeface="Times New Roman"/>
                <a:ea typeface="Times New Roman"/>
                <a:cs typeface="Times New Roman"/>
              </a:rPr>
              <a:t>serta</a:t>
            </a:r>
            <a:r>
              <a:rPr lang="en-US" dirty="0">
                <a:latin typeface="Times New Roman"/>
                <a:ea typeface="Times New Roman"/>
                <a:cs typeface="Times New Roman"/>
              </a:rPr>
              <a:t> </a:t>
            </a:r>
            <a:r>
              <a:rPr lang="en-US" dirty="0" err="1">
                <a:latin typeface="Times New Roman"/>
                <a:ea typeface="Times New Roman"/>
                <a:cs typeface="Times New Roman"/>
              </a:rPr>
              <a:t>kurang</a:t>
            </a:r>
            <a:r>
              <a:rPr lang="en-US" dirty="0">
                <a:latin typeface="Times New Roman"/>
                <a:ea typeface="Times New Roman"/>
                <a:cs typeface="Times New Roman"/>
              </a:rPr>
              <a:t> </a:t>
            </a:r>
            <a:r>
              <a:rPr lang="en-US" dirty="0" err="1">
                <a:latin typeface="Times New Roman"/>
                <a:ea typeface="Times New Roman"/>
                <a:cs typeface="Times New Roman"/>
              </a:rPr>
              <a:t>tegas</a:t>
            </a:r>
            <a:r>
              <a:rPr lang="en-US" dirty="0">
                <a:latin typeface="Times New Roman"/>
                <a:ea typeface="Times New Roman"/>
                <a:cs typeface="Times New Roman"/>
              </a:rPr>
              <a:t> </a:t>
            </a:r>
            <a:r>
              <a:rPr lang="en-US" dirty="0" err="1">
                <a:latin typeface="Times New Roman"/>
                <a:ea typeface="Times New Roman"/>
                <a:cs typeface="Times New Roman"/>
              </a:rPr>
              <a:t>utuk</a:t>
            </a:r>
            <a:r>
              <a:rPr lang="en-US" dirty="0">
                <a:latin typeface="Times New Roman"/>
                <a:ea typeface="Times New Roman"/>
                <a:cs typeface="Times New Roman"/>
              </a:rPr>
              <a:t> </a:t>
            </a:r>
            <a:r>
              <a:rPr lang="en-US" dirty="0" err="1">
                <a:latin typeface="Times New Roman"/>
                <a:ea typeface="Times New Roman"/>
                <a:cs typeface="Times New Roman"/>
              </a:rPr>
              <a:t>menakut</a:t>
            </a:r>
            <a:r>
              <a:rPr lang="en-US" dirty="0">
                <a:latin typeface="Times New Roman"/>
                <a:ea typeface="Times New Roman"/>
                <a:cs typeface="Times New Roman"/>
              </a:rPr>
              <a:t> – </a:t>
            </a:r>
            <a:r>
              <a:rPr lang="en-US" dirty="0" err="1">
                <a:latin typeface="Times New Roman"/>
                <a:ea typeface="Times New Roman"/>
                <a:cs typeface="Times New Roman"/>
              </a:rPr>
              <a:t>nakuti</a:t>
            </a:r>
            <a:r>
              <a:rPr lang="en-US" dirty="0">
                <a:latin typeface="Times New Roman"/>
                <a:ea typeface="Times New Roman"/>
                <a:cs typeface="Times New Roman"/>
              </a:rPr>
              <a:t> </a:t>
            </a:r>
            <a:r>
              <a:rPr lang="en-US" dirty="0" err="1">
                <a:latin typeface="Times New Roman"/>
                <a:ea typeface="Times New Roman"/>
                <a:cs typeface="Times New Roman"/>
              </a:rPr>
              <a:t>para</a:t>
            </a:r>
            <a:r>
              <a:rPr lang="en-US" dirty="0">
                <a:latin typeface="Times New Roman"/>
                <a:ea typeface="Times New Roman"/>
                <a:cs typeface="Times New Roman"/>
              </a:rPr>
              <a:t> </a:t>
            </a:r>
            <a:r>
              <a:rPr lang="en-US" dirty="0" err="1">
                <a:latin typeface="Times New Roman"/>
                <a:ea typeface="Times New Roman"/>
                <a:cs typeface="Times New Roman"/>
              </a:rPr>
              <a:t>calon</a:t>
            </a:r>
            <a:r>
              <a:rPr lang="en-US" dirty="0">
                <a:latin typeface="Times New Roman"/>
                <a:ea typeface="Times New Roman"/>
                <a:cs typeface="Times New Roman"/>
              </a:rPr>
              <a:t> </a:t>
            </a:r>
            <a:r>
              <a:rPr lang="en-US" dirty="0" err="1">
                <a:latin typeface="Times New Roman"/>
                <a:ea typeface="Times New Roman"/>
                <a:cs typeface="Times New Roman"/>
              </a:rPr>
              <a:t>pelaku</a:t>
            </a:r>
            <a:r>
              <a:rPr lang="en-US" dirty="0">
                <a:latin typeface="Times New Roman"/>
                <a:ea typeface="Times New Roman"/>
                <a:cs typeface="Times New Roman"/>
              </a:rPr>
              <a:t> </a:t>
            </a:r>
            <a:r>
              <a:rPr lang="en-US" dirty="0" err="1">
                <a:latin typeface="Times New Roman"/>
                <a:ea typeface="Times New Roman"/>
                <a:cs typeface="Times New Roman"/>
              </a:rPr>
              <a:t>tindak</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a:t>
            </a:r>
            <a:r>
              <a:rPr lang="en-US" dirty="0" err="1">
                <a:latin typeface="Times New Roman"/>
                <a:ea typeface="Times New Roman"/>
                <a:cs typeface="Times New Roman"/>
              </a:rPr>
              <a:t>bahkan</a:t>
            </a:r>
            <a:r>
              <a:rPr lang="en-US" dirty="0">
                <a:latin typeface="Times New Roman"/>
                <a:ea typeface="Times New Roman"/>
                <a:cs typeface="Times New Roman"/>
              </a:rPr>
              <a:t> </a:t>
            </a:r>
            <a:r>
              <a:rPr lang="en-US" dirty="0" err="1">
                <a:latin typeface="Times New Roman"/>
                <a:ea typeface="Times New Roman"/>
                <a:cs typeface="Times New Roman"/>
              </a:rPr>
              <a:t>mereka</a:t>
            </a:r>
            <a:r>
              <a:rPr lang="en-US" dirty="0">
                <a:latin typeface="Times New Roman"/>
                <a:ea typeface="Times New Roman"/>
                <a:cs typeface="Times New Roman"/>
              </a:rPr>
              <a:t> </a:t>
            </a:r>
            <a:r>
              <a:rPr lang="en-US" dirty="0" err="1">
                <a:latin typeface="Times New Roman"/>
                <a:ea typeface="Times New Roman"/>
                <a:cs typeface="Times New Roman"/>
              </a:rPr>
              <a:t>akan</a:t>
            </a:r>
            <a:r>
              <a:rPr lang="en-US" dirty="0">
                <a:latin typeface="Times New Roman"/>
                <a:ea typeface="Times New Roman"/>
                <a:cs typeface="Times New Roman"/>
              </a:rPr>
              <a:t> </a:t>
            </a:r>
            <a:r>
              <a:rPr lang="en-US" dirty="0" err="1">
                <a:latin typeface="Times New Roman"/>
                <a:ea typeface="Times New Roman"/>
                <a:cs typeface="Times New Roman"/>
              </a:rPr>
              <a:t>menganggap</a:t>
            </a:r>
            <a:r>
              <a:rPr lang="en-US" dirty="0">
                <a:latin typeface="Times New Roman"/>
                <a:ea typeface="Times New Roman"/>
                <a:cs typeface="Times New Roman"/>
              </a:rPr>
              <a:t> </a:t>
            </a:r>
            <a:r>
              <a:rPr lang="en-US" dirty="0" err="1">
                <a:latin typeface="Times New Roman"/>
                <a:ea typeface="Times New Roman"/>
                <a:cs typeface="Times New Roman"/>
              </a:rPr>
              <a:t>remeh</a:t>
            </a:r>
            <a:r>
              <a:rPr lang="en-US" dirty="0">
                <a:latin typeface="Times New Roman"/>
                <a:ea typeface="Times New Roman"/>
                <a:cs typeface="Times New Roman"/>
              </a:rPr>
              <a:t> </a:t>
            </a:r>
            <a:r>
              <a:rPr lang="en-US" dirty="0" err="1">
                <a:latin typeface="Times New Roman"/>
                <a:ea typeface="Times New Roman"/>
                <a:cs typeface="Times New Roman"/>
              </a:rPr>
              <a:t>ancaman</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putusan</a:t>
            </a:r>
            <a:r>
              <a:rPr lang="en-US" dirty="0">
                <a:latin typeface="Times New Roman"/>
                <a:ea typeface="Times New Roman"/>
                <a:cs typeface="Times New Roman"/>
              </a:rPr>
              <a:t> yang </a:t>
            </a:r>
            <a:r>
              <a:rPr lang="en-US" dirty="0" err="1">
                <a:latin typeface="Times New Roman"/>
                <a:ea typeface="Times New Roman"/>
                <a:cs typeface="Times New Roman"/>
              </a:rPr>
              <a:t>ringan</a:t>
            </a:r>
            <a:r>
              <a:rPr lang="en-US" dirty="0">
                <a:latin typeface="Times New Roman"/>
                <a:ea typeface="Times New Roman"/>
                <a:cs typeface="Times New Roman"/>
              </a:rPr>
              <a:t> </a:t>
            </a:r>
            <a:r>
              <a:rPr lang="en-US" dirty="0" err="1">
                <a:latin typeface="Times New Roman"/>
                <a:ea typeface="Times New Roman"/>
                <a:cs typeface="Times New Roman"/>
              </a:rPr>
              <a:t>ini</a:t>
            </a:r>
            <a:r>
              <a:rPr lang="en-US" dirty="0">
                <a:latin typeface="Times New Roman"/>
                <a:ea typeface="Times New Roman"/>
                <a:cs typeface="Times New Roman"/>
              </a:rPr>
              <a:t> </a:t>
            </a:r>
            <a:r>
              <a:rPr lang="en-US" dirty="0" err="1">
                <a:latin typeface="Times New Roman"/>
                <a:ea typeface="Times New Roman"/>
                <a:cs typeface="Times New Roman"/>
              </a:rPr>
              <a:t>ini</a:t>
            </a:r>
            <a:r>
              <a:rPr lang="en-US" dirty="0">
                <a:latin typeface="Times New Roman"/>
                <a:ea typeface="Times New Roman"/>
                <a:cs typeface="Times New Roman"/>
              </a:rPr>
              <a:t>  </a:t>
            </a:r>
            <a:r>
              <a:rPr lang="en-US" dirty="0" err="1">
                <a:latin typeface="Times New Roman"/>
                <a:ea typeface="Times New Roman"/>
                <a:cs typeface="Times New Roman"/>
              </a:rPr>
              <a:t>dikhawatirkan</a:t>
            </a:r>
            <a:r>
              <a:rPr lang="en-US" dirty="0">
                <a:latin typeface="Times New Roman"/>
                <a:ea typeface="Times New Roman"/>
                <a:cs typeface="Times New Roman"/>
              </a:rPr>
              <a:t> </a:t>
            </a:r>
            <a:r>
              <a:rPr lang="en-US" dirty="0" err="1">
                <a:latin typeface="Times New Roman"/>
                <a:ea typeface="Times New Roman"/>
                <a:cs typeface="Times New Roman"/>
              </a:rPr>
              <a:t>kedepanya</a:t>
            </a:r>
            <a:r>
              <a:rPr lang="en-US" dirty="0">
                <a:latin typeface="Times New Roman"/>
                <a:ea typeface="Times New Roman"/>
                <a:cs typeface="Times New Roman"/>
              </a:rPr>
              <a:t> </a:t>
            </a:r>
            <a:r>
              <a:rPr lang="en-US" dirty="0" err="1">
                <a:latin typeface="Times New Roman"/>
                <a:ea typeface="Times New Roman"/>
                <a:cs typeface="Times New Roman"/>
              </a:rPr>
              <a:t>semakin</a:t>
            </a:r>
            <a:r>
              <a:rPr lang="en-US" dirty="0">
                <a:latin typeface="Times New Roman"/>
                <a:ea typeface="Times New Roman"/>
                <a:cs typeface="Times New Roman"/>
              </a:rPr>
              <a:t> </a:t>
            </a:r>
            <a:r>
              <a:rPr lang="en-US" dirty="0" err="1">
                <a:latin typeface="Times New Roman"/>
                <a:ea typeface="Times New Roman"/>
                <a:cs typeface="Times New Roman"/>
              </a:rPr>
              <a:t>marak</a:t>
            </a:r>
            <a:r>
              <a:rPr lang="en-US" dirty="0">
                <a:latin typeface="Times New Roman"/>
                <a:ea typeface="Times New Roman"/>
                <a:cs typeface="Times New Roman"/>
              </a:rPr>
              <a:t> </a:t>
            </a:r>
            <a:r>
              <a:rPr lang="en-US" dirty="0" err="1">
                <a:latin typeface="Times New Roman"/>
                <a:ea typeface="Times New Roman"/>
                <a:cs typeface="Times New Roman"/>
              </a:rPr>
              <a:t>kasus</a:t>
            </a:r>
            <a:r>
              <a:rPr lang="en-US" dirty="0">
                <a:latin typeface="Times New Roman"/>
                <a:ea typeface="Times New Roman"/>
                <a:cs typeface="Times New Roman"/>
              </a:rPr>
              <a:t> </a:t>
            </a:r>
            <a:r>
              <a:rPr lang="en-US" dirty="0" err="1">
                <a:latin typeface="Times New Roman"/>
                <a:ea typeface="Times New Roman"/>
                <a:cs typeface="Times New Roman"/>
              </a:rPr>
              <a:t>penyalahgunaan</a:t>
            </a:r>
            <a:r>
              <a:rPr lang="en-US" dirty="0">
                <a:latin typeface="Times New Roman"/>
                <a:ea typeface="Times New Roman"/>
                <a:cs typeface="Times New Roman"/>
              </a:rPr>
              <a:t> </a:t>
            </a:r>
            <a:r>
              <a:rPr lang="en-US" dirty="0" err="1">
                <a:latin typeface="Times New Roman"/>
                <a:ea typeface="Times New Roman"/>
                <a:cs typeface="Times New Roman"/>
              </a:rPr>
              <a:t>senjata</a:t>
            </a:r>
            <a:r>
              <a:rPr lang="en-US" dirty="0">
                <a:latin typeface="Times New Roman"/>
                <a:ea typeface="Times New Roman"/>
                <a:cs typeface="Times New Roman"/>
              </a:rPr>
              <a:t> </a:t>
            </a:r>
            <a:r>
              <a:rPr lang="en-US" dirty="0" err="1">
                <a:latin typeface="Times New Roman"/>
                <a:ea typeface="Times New Roman"/>
                <a:cs typeface="Times New Roman"/>
              </a:rPr>
              <a:t>api</a:t>
            </a:r>
            <a:r>
              <a:rPr lang="en-US" dirty="0">
                <a:latin typeface="Times New Roman"/>
                <a:ea typeface="Times New Roman"/>
                <a:cs typeface="Times New Roman"/>
              </a:rPr>
              <a:t>.</a:t>
            </a:r>
            <a:endParaRPr lang="en-US" sz="1600" dirty="0">
              <a:effectLst/>
              <a:latin typeface="Calibri"/>
              <a:ea typeface="Times New Roman"/>
              <a:cs typeface="Times New Roman"/>
            </a:endParaRPr>
          </a:p>
        </p:txBody>
      </p:sp>
    </p:spTree>
    <p:extLst>
      <p:ext uri="{BB962C8B-B14F-4D97-AF65-F5344CB8AC3E}">
        <p14:creationId xmlns:p14="http://schemas.microsoft.com/office/powerpoint/2010/main" val="6751327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066800" y="127348"/>
            <a:ext cx="7986386" cy="1015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12700" lvl="0" indent="-342900" algn="just">
              <a:spcBef>
                <a:spcPts val="0"/>
              </a:spcBef>
              <a:spcAft>
                <a:spcPts val="0"/>
              </a:spcAft>
              <a:buFont typeface="+mj-lt"/>
              <a:buAutoNum type="alphaUcPeriod"/>
            </a:pPr>
            <a:r>
              <a:rPr lang="en-US" b="1" dirty="0" err="1">
                <a:latin typeface="Times New Roman"/>
                <a:ea typeface="Calibri"/>
                <a:cs typeface="Times New Roman"/>
              </a:rPr>
              <a:t>Pertimbang</a:t>
            </a:r>
            <a:r>
              <a:rPr lang="en-US" b="1" dirty="0">
                <a:latin typeface="Times New Roman"/>
                <a:ea typeface="Calibri"/>
                <a:cs typeface="Times New Roman"/>
              </a:rPr>
              <a:t> </a:t>
            </a:r>
            <a:r>
              <a:rPr lang="en-US" b="1" dirty="0" err="1">
                <a:latin typeface="Times New Roman"/>
                <a:ea typeface="Calibri"/>
                <a:cs typeface="Times New Roman"/>
              </a:rPr>
              <a:t>Hukum</a:t>
            </a:r>
            <a:r>
              <a:rPr lang="en-US" b="1" dirty="0">
                <a:latin typeface="Times New Roman"/>
                <a:ea typeface="Calibri"/>
                <a:cs typeface="Times New Roman"/>
              </a:rPr>
              <a:t> Hakim </a:t>
            </a:r>
            <a:r>
              <a:rPr lang="en-US" b="1" dirty="0" err="1">
                <a:latin typeface="Times New Roman"/>
                <a:ea typeface="Calibri"/>
                <a:cs typeface="Times New Roman"/>
              </a:rPr>
              <a:t>Dalam</a:t>
            </a:r>
            <a:r>
              <a:rPr lang="en-US" b="1" dirty="0">
                <a:latin typeface="Times New Roman"/>
                <a:ea typeface="Calibri"/>
                <a:cs typeface="Times New Roman"/>
              </a:rPr>
              <a:t> </a:t>
            </a:r>
            <a:r>
              <a:rPr lang="en-US" b="1" dirty="0" err="1">
                <a:latin typeface="Times New Roman"/>
                <a:ea typeface="Calibri"/>
                <a:cs typeface="Times New Roman"/>
              </a:rPr>
              <a:t>Putusan</a:t>
            </a:r>
            <a:r>
              <a:rPr lang="en-US" b="1" dirty="0">
                <a:latin typeface="Times New Roman"/>
                <a:ea typeface="Calibri"/>
                <a:cs typeface="Times New Roman"/>
              </a:rPr>
              <a:t> </a:t>
            </a:r>
            <a:r>
              <a:rPr lang="en-US" b="1" dirty="0" err="1">
                <a:latin typeface="Times New Roman"/>
                <a:ea typeface="Calibri"/>
                <a:cs typeface="Times New Roman"/>
              </a:rPr>
              <a:t>Pengadilan</a:t>
            </a:r>
            <a:r>
              <a:rPr lang="en-US" b="1" dirty="0">
                <a:latin typeface="Times New Roman"/>
                <a:ea typeface="Calibri"/>
                <a:cs typeface="Times New Roman"/>
              </a:rPr>
              <a:t> </a:t>
            </a:r>
            <a:r>
              <a:rPr lang="en-US" b="1" dirty="0" err="1">
                <a:latin typeface="Times New Roman"/>
                <a:ea typeface="Calibri"/>
                <a:cs typeface="Times New Roman"/>
              </a:rPr>
              <a:t>Negeri</a:t>
            </a:r>
            <a:r>
              <a:rPr lang="en-US" b="1" dirty="0">
                <a:latin typeface="Times New Roman"/>
                <a:ea typeface="Calibri"/>
                <a:cs typeface="Times New Roman"/>
              </a:rPr>
              <a:t> </a:t>
            </a:r>
            <a:r>
              <a:rPr lang="en-US" b="1" dirty="0" err="1">
                <a:latin typeface="Times New Roman"/>
                <a:ea typeface="Calibri"/>
                <a:cs typeface="Times New Roman"/>
              </a:rPr>
              <a:t>Majalengka</a:t>
            </a:r>
            <a:r>
              <a:rPr lang="en-US" b="1" dirty="0">
                <a:latin typeface="Times New Roman"/>
                <a:ea typeface="Calibri"/>
                <a:cs typeface="Times New Roman"/>
              </a:rPr>
              <a:t> </a:t>
            </a:r>
            <a:r>
              <a:rPr lang="en-US" b="1" dirty="0" err="1">
                <a:latin typeface="Times New Roman"/>
                <a:ea typeface="Calibri"/>
                <a:cs typeface="Times New Roman"/>
              </a:rPr>
              <a:t>Nomor</a:t>
            </a:r>
            <a:r>
              <a:rPr lang="en-US" b="1" dirty="0">
                <a:latin typeface="Times New Roman"/>
                <a:ea typeface="Calibri"/>
                <a:cs typeface="Times New Roman"/>
              </a:rPr>
              <a:t>  241 /</a:t>
            </a:r>
            <a:r>
              <a:rPr lang="en-US" b="1" dirty="0" err="1">
                <a:latin typeface="Times New Roman"/>
                <a:ea typeface="Calibri"/>
                <a:cs typeface="Times New Roman"/>
              </a:rPr>
              <a:t>Pid.B</a:t>
            </a:r>
            <a:r>
              <a:rPr lang="en-US" b="1" dirty="0">
                <a:latin typeface="Times New Roman"/>
                <a:ea typeface="Calibri"/>
                <a:cs typeface="Times New Roman"/>
              </a:rPr>
              <a:t>/2019/PN </a:t>
            </a:r>
            <a:r>
              <a:rPr lang="en-US" b="1" dirty="0" err="1">
                <a:latin typeface="Times New Roman"/>
                <a:ea typeface="Calibri"/>
                <a:cs typeface="Times New Roman"/>
              </a:rPr>
              <a:t>Mjl</a:t>
            </a:r>
            <a:r>
              <a:rPr lang="en-US" b="1" dirty="0">
                <a:latin typeface="Times New Roman"/>
                <a:ea typeface="Calibri"/>
                <a:cs typeface="Times New Roman"/>
              </a:rPr>
              <a:t>.</a:t>
            </a:r>
            <a:endParaRPr lang="en-US" sz="1600" dirty="0">
              <a:effectLst/>
              <a:latin typeface="Calibri"/>
              <a:ea typeface="Calibri"/>
              <a:cs typeface="Times New Roman"/>
            </a:endParaRPr>
          </a:p>
        </p:txBody>
      </p:sp>
      <p:sp>
        <p:nvSpPr>
          <p:cNvPr id="4" name="Rounded Rectangle 3"/>
          <p:cNvSpPr/>
          <p:nvPr/>
        </p:nvSpPr>
        <p:spPr>
          <a:xfrm>
            <a:off x="1066800" y="1295400"/>
            <a:ext cx="7986386" cy="556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2700" indent="457200" algn="just"/>
            <a:r>
              <a:rPr lang="en-US" dirty="0" err="1">
                <a:latin typeface="Times New Roman"/>
                <a:ea typeface="Arial"/>
                <a:cs typeface="Times New Roman"/>
              </a:rPr>
              <a:t>Menurut</a:t>
            </a:r>
            <a:r>
              <a:rPr lang="en-US" dirty="0">
                <a:latin typeface="Times New Roman"/>
                <a:ea typeface="Arial"/>
                <a:cs typeface="Times New Roman"/>
              </a:rPr>
              <a:t> </a:t>
            </a:r>
            <a:r>
              <a:rPr lang="en-US" dirty="0" err="1">
                <a:latin typeface="Times New Roman"/>
                <a:ea typeface="Arial"/>
                <a:cs typeface="Times New Roman"/>
              </a:rPr>
              <a:t>penulis</a:t>
            </a:r>
            <a:r>
              <a:rPr lang="en-US" dirty="0">
                <a:latin typeface="Times New Roman"/>
                <a:ea typeface="Arial"/>
                <a:cs typeface="Times New Roman"/>
              </a:rPr>
              <a:t> </a:t>
            </a:r>
            <a:r>
              <a:rPr lang="en-US" dirty="0" err="1">
                <a:latin typeface="Times New Roman"/>
                <a:ea typeface="Arial"/>
                <a:cs typeface="Times New Roman"/>
              </a:rPr>
              <a:t>Putusan</a:t>
            </a:r>
            <a:r>
              <a:rPr lang="en-US" dirty="0">
                <a:latin typeface="Times New Roman"/>
                <a:ea typeface="Arial"/>
                <a:cs typeface="Times New Roman"/>
              </a:rPr>
              <a:t> </a:t>
            </a:r>
            <a:r>
              <a:rPr lang="en-US" dirty="0" err="1">
                <a:latin typeface="Times New Roman"/>
                <a:ea typeface="Arial"/>
                <a:cs typeface="Times New Roman"/>
              </a:rPr>
              <a:t>Pengadilan</a:t>
            </a:r>
            <a:r>
              <a:rPr lang="en-US" dirty="0">
                <a:latin typeface="Times New Roman"/>
                <a:ea typeface="Arial"/>
                <a:cs typeface="Times New Roman"/>
              </a:rPr>
              <a:t> </a:t>
            </a:r>
            <a:r>
              <a:rPr lang="en-US" dirty="0" err="1">
                <a:latin typeface="Times New Roman"/>
                <a:ea typeface="Arial"/>
                <a:cs typeface="Times New Roman"/>
              </a:rPr>
              <a:t>Nomor</a:t>
            </a:r>
            <a:r>
              <a:rPr lang="en-US" dirty="0">
                <a:latin typeface="Times New Roman"/>
                <a:ea typeface="Arial"/>
                <a:cs typeface="Times New Roman"/>
              </a:rPr>
              <a:t> 241/</a:t>
            </a:r>
            <a:r>
              <a:rPr lang="en-US" dirty="0" err="1">
                <a:latin typeface="Times New Roman"/>
                <a:ea typeface="Arial"/>
                <a:cs typeface="Times New Roman"/>
              </a:rPr>
              <a:t>Pid.B</a:t>
            </a:r>
            <a:r>
              <a:rPr lang="en-US" dirty="0">
                <a:latin typeface="Times New Roman"/>
                <a:ea typeface="Arial"/>
                <a:cs typeface="Times New Roman"/>
              </a:rPr>
              <a:t>/2020/PN. </a:t>
            </a:r>
            <a:r>
              <a:rPr lang="en-US" dirty="0" err="1">
                <a:latin typeface="Times New Roman"/>
                <a:ea typeface="Arial"/>
                <a:cs typeface="Times New Roman"/>
              </a:rPr>
              <a:t>Mjl</a:t>
            </a:r>
            <a:r>
              <a:rPr lang="en-US" dirty="0">
                <a:latin typeface="Times New Roman"/>
                <a:ea typeface="Arial"/>
                <a:cs typeface="Times New Roman"/>
              </a:rPr>
              <a:t>, yang </a:t>
            </a:r>
            <a:r>
              <a:rPr lang="en-US" dirty="0" err="1">
                <a:latin typeface="Times New Roman"/>
                <a:ea typeface="Arial"/>
                <a:cs typeface="Times New Roman"/>
              </a:rPr>
              <a:t>menjadi</a:t>
            </a:r>
            <a:r>
              <a:rPr lang="en-US" dirty="0">
                <a:latin typeface="Times New Roman"/>
                <a:ea typeface="Arial"/>
                <a:cs typeface="Times New Roman"/>
              </a:rPr>
              <a:t> </a:t>
            </a:r>
            <a:r>
              <a:rPr lang="en-US" dirty="0" err="1">
                <a:latin typeface="Times New Roman"/>
                <a:ea typeface="Arial"/>
                <a:cs typeface="Times New Roman"/>
              </a:rPr>
              <a:t>pertimbangan</a:t>
            </a:r>
            <a:r>
              <a:rPr lang="en-US" dirty="0">
                <a:latin typeface="Times New Roman"/>
                <a:ea typeface="Arial"/>
                <a:cs typeface="Times New Roman"/>
              </a:rPr>
              <a:t> hakim </a:t>
            </a:r>
            <a:r>
              <a:rPr lang="en-US" dirty="0" err="1">
                <a:latin typeface="Times New Roman"/>
                <a:ea typeface="Arial"/>
                <a:cs typeface="Times New Roman"/>
              </a:rPr>
              <a:t>yaitu</a:t>
            </a:r>
            <a:r>
              <a:rPr lang="en-US" dirty="0">
                <a:latin typeface="Times New Roman"/>
                <a:ea typeface="Arial"/>
                <a:cs typeface="Times New Roman"/>
              </a:rPr>
              <a:t>:</a:t>
            </a:r>
            <a:endParaRPr lang="en-US" sz="1600" dirty="0">
              <a:latin typeface="Calibri"/>
              <a:ea typeface="Times New Roman"/>
              <a:cs typeface="Times New Roman"/>
            </a:endParaRPr>
          </a:p>
          <a:p>
            <a:pPr marL="342900" marR="12700" lvl="0" indent="-342900" algn="just">
              <a:spcBef>
                <a:spcPts val="0"/>
              </a:spcBef>
              <a:spcAft>
                <a:spcPts val="0"/>
              </a:spcAft>
              <a:buFont typeface="Times New Roman"/>
              <a:buChar char="-"/>
            </a:pPr>
            <a:r>
              <a:rPr lang="en-US" dirty="0" err="1">
                <a:latin typeface="Times New Roman"/>
                <a:ea typeface="Arial"/>
                <a:cs typeface="Times New Roman"/>
              </a:rPr>
              <a:t>Kesalahan</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pelaku</a:t>
            </a:r>
            <a:r>
              <a:rPr lang="en-US" dirty="0">
                <a:latin typeface="Times New Roman"/>
                <a:ea typeface="Arial"/>
                <a:cs typeface="Times New Roman"/>
              </a:rPr>
              <a:t> </a:t>
            </a:r>
            <a:r>
              <a:rPr lang="en-US" dirty="0" err="1">
                <a:latin typeface="Times New Roman"/>
                <a:ea typeface="Arial"/>
                <a:cs typeface="Times New Roman"/>
              </a:rPr>
              <a:t>hal</a:t>
            </a:r>
            <a:r>
              <a:rPr lang="en-US" dirty="0">
                <a:latin typeface="Times New Roman"/>
                <a:ea typeface="Arial"/>
                <a:cs typeface="Times New Roman"/>
              </a:rPr>
              <a:t> </a:t>
            </a:r>
            <a:r>
              <a:rPr lang="en-US" dirty="0" err="1">
                <a:latin typeface="Times New Roman"/>
                <a:ea typeface="Arial"/>
                <a:cs typeface="Times New Roman"/>
              </a:rPr>
              <a:t>pertama</a:t>
            </a:r>
            <a:r>
              <a:rPr lang="en-US" dirty="0">
                <a:latin typeface="Times New Roman"/>
                <a:ea typeface="Arial"/>
                <a:cs typeface="Times New Roman"/>
              </a:rPr>
              <a:t> yang </a:t>
            </a:r>
            <a:r>
              <a:rPr lang="en-US" dirty="0" err="1">
                <a:latin typeface="Times New Roman"/>
                <a:ea typeface="Arial"/>
                <a:cs typeface="Times New Roman"/>
              </a:rPr>
              <a:t>menjadi</a:t>
            </a:r>
            <a:r>
              <a:rPr lang="en-US" dirty="0">
                <a:latin typeface="Times New Roman"/>
                <a:ea typeface="Arial"/>
                <a:cs typeface="Times New Roman"/>
              </a:rPr>
              <a:t> </a:t>
            </a:r>
            <a:r>
              <a:rPr lang="en-US" dirty="0" err="1">
                <a:latin typeface="Times New Roman"/>
                <a:ea typeface="Arial"/>
                <a:cs typeface="Times New Roman"/>
              </a:rPr>
              <a:t>pertimbangan</a:t>
            </a:r>
            <a:r>
              <a:rPr lang="en-US" dirty="0">
                <a:latin typeface="Times New Roman"/>
                <a:ea typeface="Arial"/>
                <a:cs typeface="Times New Roman"/>
              </a:rPr>
              <a:t> hakim </a:t>
            </a:r>
            <a:r>
              <a:rPr lang="en-US" dirty="0" err="1">
                <a:latin typeface="Times New Roman"/>
                <a:ea typeface="Arial"/>
                <a:cs typeface="Times New Roman"/>
              </a:rPr>
              <a:t>sebelum</a:t>
            </a:r>
            <a:r>
              <a:rPr lang="en-US" dirty="0">
                <a:latin typeface="Times New Roman"/>
                <a:ea typeface="Arial"/>
                <a:cs typeface="Times New Roman"/>
              </a:rPr>
              <a:t> </a:t>
            </a:r>
            <a:r>
              <a:rPr lang="en-US" dirty="0" err="1">
                <a:latin typeface="Times New Roman"/>
                <a:ea typeface="Arial"/>
                <a:cs typeface="Times New Roman"/>
              </a:rPr>
              <a:t>menjatuhkan</a:t>
            </a:r>
            <a:r>
              <a:rPr lang="en-US" dirty="0">
                <a:latin typeface="Times New Roman"/>
                <a:ea typeface="Arial"/>
                <a:cs typeface="Times New Roman"/>
              </a:rPr>
              <a:t> </a:t>
            </a:r>
            <a:r>
              <a:rPr lang="en-US" dirty="0" err="1">
                <a:latin typeface="Times New Roman"/>
                <a:ea typeface="Arial"/>
                <a:cs typeface="Times New Roman"/>
              </a:rPr>
              <a:t>putusan</a:t>
            </a:r>
            <a:r>
              <a:rPr lang="en-US" dirty="0">
                <a:latin typeface="Times New Roman"/>
                <a:ea typeface="Arial"/>
                <a:cs typeface="Times New Roman"/>
              </a:rPr>
              <a:t> </a:t>
            </a:r>
            <a:r>
              <a:rPr lang="en-US" dirty="0" err="1">
                <a:latin typeface="Times New Roman"/>
                <a:ea typeface="Arial"/>
                <a:cs typeface="Times New Roman"/>
              </a:rPr>
              <a:t>adalah</a:t>
            </a:r>
            <a:r>
              <a:rPr lang="en-US" dirty="0">
                <a:latin typeface="Times New Roman"/>
                <a:ea typeface="Arial"/>
                <a:cs typeface="Times New Roman"/>
              </a:rPr>
              <a:t> </a:t>
            </a:r>
            <a:r>
              <a:rPr lang="en-US" dirty="0" err="1">
                <a:latin typeface="Times New Roman"/>
                <a:ea typeface="Arial"/>
                <a:cs typeface="Times New Roman"/>
              </a:rPr>
              <a:t>melihat</a:t>
            </a:r>
            <a:r>
              <a:rPr lang="en-US" dirty="0">
                <a:latin typeface="Times New Roman"/>
                <a:ea typeface="Arial"/>
                <a:cs typeface="Times New Roman"/>
              </a:rPr>
              <a:t> </a:t>
            </a:r>
            <a:r>
              <a:rPr lang="en-US" dirty="0" err="1">
                <a:latin typeface="Times New Roman"/>
                <a:ea typeface="Arial"/>
                <a:cs typeface="Times New Roman"/>
              </a:rPr>
              <a:t>unsur</a:t>
            </a:r>
            <a:r>
              <a:rPr lang="en-US" dirty="0">
                <a:latin typeface="Times New Roman"/>
                <a:ea typeface="Arial"/>
                <a:cs typeface="Times New Roman"/>
              </a:rPr>
              <a:t> </a:t>
            </a:r>
            <a:r>
              <a:rPr lang="en-US" dirty="0" err="1">
                <a:latin typeface="Times New Roman"/>
                <a:ea typeface="Arial"/>
                <a:cs typeface="Times New Roman"/>
              </a:rPr>
              <a:t>kesalahan</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pelaku</a:t>
            </a:r>
            <a:r>
              <a:rPr lang="en-US" dirty="0">
                <a:latin typeface="Times New Roman"/>
                <a:ea typeface="Arial"/>
                <a:cs typeface="Times New Roman"/>
              </a:rPr>
              <a:t> </a:t>
            </a:r>
            <a:r>
              <a:rPr lang="en-US" dirty="0" err="1">
                <a:latin typeface="Times New Roman"/>
                <a:ea typeface="Arial"/>
                <a:cs typeface="Times New Roman"/>
              </a:rPr>
              <a:t>apakah</a:t>
            </a:r>
            <a:r>
              <a:rPr lang="en-US" dirty="0">
                <a:latin typeface="Times New Roman"/>
                <a:ea typeface="Arial"/>
                <a:cs typeface="Times New Roman"/>
              </a:rPr>
              <a:t> </a:t>
            </a:r>
            <a:r>
              <a:rPr lang="en-US" dirty="0" err="1">
                <a:latin typeface="Times New Roman"/>
                <a:ea typeface="Arial"/>
                <a:cs typeface="Times New Roman"/>
              </a:rPr>
              <a:t>telah</a:t>
            </a:r>
            <a:r>
              <a:rPr lang="en-US" dirty="0">
                <a:latin typeface="Times New Roman"/>
                <a:ea typeface="Arial"/>
                <a:cs typeface="Times New Roman"/>
              </a:rPr>
              <a:t> </a:t>
            </a:r>
            <a:r>
              <a:rPr lang="en-US" dirty="0" err="1">
                <a:latin typeface="Times New Roman"/>
                <a:ea typeface="Arial"/>
                <a:cs typeface="Times New Roman"/>
              </a:rPr>
              <a:t>memenuhi</a:t>
            </a:r>
            <a:r>
              <a:rPr lang="en-US" dirty="0">
                <a:latin typeface="Times New Roman"/>
                <a:ea typeface="Arial"/>
                <a:cs typeface="Times New Roman"/>
              </a:rPr>
              <a:t> </a:t>
            </a:r>
            <a:r>
              <a:rPr lang="en-US" dirty="0" err="1">
                <a:latin typeface="Times New Roman"/>
                <a:ea typeface="Arial"/>
                <a:cs typeface="Times New Roman"/>
              </a:rPr>
              <a:t>semua</a:t>
            </a:r>
            <a:r>
              <a:rPr lang="en-US" dirty="0">
                <a:latin typeface="Times New Roman"/>
                <a:ea typeface="Arial"/>
                <a:cs typeface="Times New Roman"/>
              </a:rPr>
              <a:t> </a:t>
            </a:r>
            <a:r>
              <a:rPr lang="en-US" dirty="0" err="1">
                <a:latin typeface="Times New Roman"/>
                <a:ea typeface="Arial"/>
                <a:cs typeface="Times New Roman"/>
              </a:rPr>
              <a:t>unsur</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yang </a:t>
            </a:r>
            <a:r>
              <a:rPr lang="en-US" dirty="0" err="1">
                <a:latin typeface="Times New Roman"/>
                <a:ea typeface="Arial"/>
                <a:cs typeface="Times New Roman"/>
              </a:rPr>
              <a:t>didakwakan</a:t>
            </a:r>
            <a:r>
              <a:rPr lang="en-US" dirty="0">
                <a:latin typeface="Times New Roman"/>
                <a:ea typeface="Arial"/>
                <a:cs typeface="Times New Roman"/>
              </a:rPr>
              <a:t> </a:t>
            </a:r>
            <a:r>
              <a:rPr lang="en-US" dirty="0" err="1">
                <a:latin typeface="Times New Roman"/>
                <a:ea typeface="Arial"/>
                <a:cs typeface="Times New Roman"/>
              </a:rPr>
              <a:t>oleh</a:t>
            </a:r>
            <a:r>
              <a:rPr lang="en-US" dirty="0">
                <a:latin typeface="Times New Roman"/>
                <a:ea typeface="Arial"/>
                <a:cs typeface="Times New Roman"/>
              </a:rPr>
              <a:t> </a:t>
            </a:r>
            <a:r>
              <a:rPr lang="en-US" dirty="0" err="1">
                <a:latin typeface="Times New Roman"/>
                <a:ea typeface="Arial"/>
                <a:cs typeface="Times New Roman"/>
              </a:rPr>
              <a:t>Jaksa</a:t>
            </a:r>
            <a:r>
              <a:rPr lang="en-US" dirty="0">
                <a:latin typeface="Times New Roman"/>
                <a:ea typeface="Arial"/>
                <a:cs typeface="Times New Roman"/>
              </a:rPr>
              <a:t> </a:t>
            </a:r>
            <a:r>
              <a:rPr lang="en-US" dirty="0" err="1">
                <a:latin typeface="Times New Roman"/>
                <a:ea typeface="Arial"/>
                <a:cs typeface="Times New Roman"/>
              </a:rPr>
              <a:t>Penuntut</a:t>
            </a:r>
            <a:r>
              <a:rPr lang="en-US" dirty="0">
                <a:latin typeface="Times New Roman"/>
                <a:ea typeface="Arial"/>
                <a:cs typeface="Times New Roman"/>
              </a:rPr>
              <a:t> </a:t>
            </a:r>
            <a:r>
              <a:rPr lang="en-US" dirty="0" err="1">
                <a:latin typeface="Times New Roman"/>
                <a:ea typeface="Arial"/>
                <a:cs typeface="Times New Roman"/>
              </a:rPr>
              <a:t>Umum</a:t>
            </a:r>
            <a:r>
              <a:rPr lang="en-US" dirty="0">
                <a:latin typeface="Times New Roman"/>
                <a:ea typeface="Arial"/>
                <a:cs typeface="Times New Roman"/>
              </a:rPr>
              <a:t> </a:t>
            </a:r>
            <a:r>
              <a:rPr lang="en-US" dirty="0" err="1">
                <a:latin typeface="Times New Roman"/>
                <a:ea typeface="Arial"/>
                <a:cs typeface="Times New Roman"/>
              </a:rPr>
              <a:t>yaitu</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360 </a:t>
            </a:r>
            <a:r>
              <a:rPr lang="en-US" dirty="0" err="1">
                <a:latin typeface="Times New Roman"/>
                <a:ea typeface="Arial"/>
                <a:cs typeface="Times New Roman"/>
              </a:rPr>
              <a:t>ayat</a:t>
            </a:r>
            <a:r>
              <a:rPr lang="en-US" dirty="0">
                <a:latin typeface="Times New Roman"/>
                <a:ea typeface="Arial"/>
                <a:cs typeface="Times New Roman"/>
              </a:rPr>
              <a:t> (2)  KUHAP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170  KUHP.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hal</a:t>
            </a:r>
            <a:r>
              <a:rPr lang="en-US" dirty="0">
                <a:latin typeface="Times New Roman"/>
                <a:ea typeface="Arial"/>
                <a:cs typeface="Times New Roman"/>
              </a:rPr>
              <a:t> </a:t>
            </a:r>
            <a:r>
              <a:rPr lang="en-US" dirty="0" err="1">
                <a:latin typeface="Times New Roman"/>
                <a:ea typeface="Arial"/>
                <a:cs typeface="Times New Roman"/>
              </a:rPr>
              <a:t>ini</a:t>
            </a:r>
            <a:r>
              <a:rPr lang="en-US" dirty="0">
                <a:latin typeface="Times New Roman"/>
                <a:ea typeface="Arial"/>
                <a:cs typeface="Times New Roman"/>
              </a:rPr>
              <a:t> </a:t>
            </a:r>
            <a:r>
              <a:rPr lang="en-US" dirty="0" err="1">
                <a:latin typeface="Times New Roman"/>
                <a:ea typeface="Arial"/>
                <a:cs typeface="Times New Roman"/>
              </a:rPr>
              <a:t>penulis</a:t>
            </a:r>
            <a:r>
              <a:rPr lang="en-US" dirty="0">
                <a:latin typeface="Times New Roman"/>
                <a:ea typeface="Arial"/>
                <a:cs typeface="Times New Roman"/>
              </a:rPr>
              <a:t> </a:t>
            </a:r>
            <a:r>
              <a:rPr lang="en-US" dirty="0" err="1">
                <a:latin typeface="Times New Roman"/>
                <a:ea typeface="Arial"/>
                <a:cs typeface="Times New Roman"/>
              </a:rPr>
              <a:t>berpendapat</a:t>
            </a:r>
            <a:r>
              <a:rPr lang="en-US" dirty="0">
                <a:latin typeface="Times New Roman"/>
                <a:ea typeface="Arial"/>
                <a:cs typeface="Times New Roman"/>
              </a:rPr>
              <a:t> </a:t>
            </a:r>
            <a:r>
              <a:rPr lang="en-US" dirty="0" err="1">
                <a:latin typeface="Times New Roman"/>
                <a:ea typeface="Arial"/>
                <a:cs typeface="Times New Roman"/>
              </a:rPr>
              <a:t>bahwa</a:t>
            </a:r>
            <a:r>
              <a:rPr lang="en-US" dirty="0">
                <a:latin typeface="Times New Roman"/>
                <a:ea typeface="Arial"/>
                <a:cs typeface="Times New Roman"/>
              </a:rPr>
              <a:t> </a:t>
            </a:r>
            <a:r>
              <a:rPr lang="en-US" dirty="0" err="1">
                <a:latin typeface="Times New Roman"/>
                <a:ea typeface="Arial"/>
                <a:cs typeface="Times New Roman"/>
              </a:rPr>
              <a:t>kesalahan</a:t>
            </a:r>
            <a:r>
              <a:rPr lang="en-US" dirty="0">
                <a:latin typeface="Times New Roman"/>
                <a:ea typeface="Arial"/>
                <a:cs typeface="Times New Roman"/>
              </a:rPr>
              <a:t> </a:t>
            </a:r>
            <a:r>
              <a:rPr lang="en-US" dirty="0" err="1">
                <a:latin typeface="Times New Roman"/>
                <a:ea typeface="Arial"/>
                <a:cs typeface="Times New Roman"/>
              </a:rPr>
              <a:t>pelaku</a:t>
            </a:r>
            <a:r>
              <a:rPr lang="en-US" dirty="0">
                <a:latin typeface="Times New Roman"/>
                <a:ea typeface="Arial"/>
                <a:cs typeface="Times New Roman"/>
              </a:rPr>
              <a:t> </a:t>
            </a:r>
            <a:r>
              <a:rPr lang="en-US" dirty="0" err="1">
                <a:latin typeface="Times New Roman"/>
                <a:ea typeface="Arial"/>
                <a:cs typeface="Times New Roman"/>
              </a:rPr>
              <a:t>kurang</a:t>
            </a:r>
            <a:r>
              <a:rPr lang="en-US" dirty="0">
                <a:latin typeface="Times New Roman"/>
                <a:ea typeface="Arial"/>
                <a:cs typeface="Times New Roman"/>
              </a:rPr>
              <a:t> </a:t>
            </a:r>
            <a:r>
              <a:rPr lang="en-US" dirty="0" err="1">
                <a:latin typeface="Times New Roman"/>
                <a:ea typeface="Arial"/>
                <a:cs typeface="Times New Roman"/>
              </a:rPr>
              <a:t>tepat</a:t>
            </a:r>
            <a:r>
              <a:rPr lang="en-US" dirty="0">
                <a:latin typeface="Times New Roman"/>
                <a:ea typeface="Arial"/>
                <a:cs typeface="Times New Roman"/>
              </a:rPr>
              <a:t> </a:t>
            </a:r>
            <a:r>
              <a:rPr lang="en-US" dirty="0" err="1">
                <a:latin typeface="Times New Roman"/>
                <a:ea typeface="Arial"/>
                <a:cs typeface="Times New Roman"/>
              </a:rPr>
              <a:t>dikenakan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a:t>
            </a:r>
            <a:r>
              <a:rPr lang="en-US" dirty="0" err="1">
                <a:latin typeface="Times New Roman"/>
                <a:ea typeface="Arial"/>
                <a:cs typeface="Times New Roman"/>
              </a:rPr>
              <a:t>tersebut</a:t>
            </a:r>
            <a:r>
              <a:rPr lang="en-US" dirty="0">
                <a:latin typeface="Times New Roman"/>
                <a:ea typeface="Arial"/>
                <a:cs typeface="Times New Roman"/>
              </a:rPr>
              <a:t> , </a:t>
            </a:r>
            <a:r>
              <a:rPr lang="en-US" dirty="0" err="1">
                <a:latin typeface="Times New Roman"/>
                <a:ea typeface="Arial"/>
                <a:cs typeface="Times New Roman"/>
              </a:rPr>
              <a:t>seharusnya</a:t>
            </a:r>
            <a:r>
              <a:rPr lang="en-US" dirty="0">
                <a:latin typeface="Times New Roman"/>
                <a:ea typeface="Arial"/>
                <a:cs typeface="Times New Roman"/>
              </a:rPr>
              <a:t> hakim </a:t>
            </a:r>
            <a:r>
              <a:rPr lang="en-US" dirty="0" err="1">
                <a:latin typeface="Times New Roman"/>
                <a:ea typeface="Arial"/>
                <a:cs typeface="Times New Roman"/>
              </a:rPr>
              <a:t>mempertimbngnkan</a:t>
            </a:r>
            <a:r>
              <a:rPr lang="en-US" dirty="0">
                <a:latin typeface="Times New Roman"/>
                <a:ea typeface="Arial"/>
                <a:cs typeface="Times New Roman"/>
              </a:rPr>
              <a:t> </a:t>
            </a:r>
            <a:r>
              <a:rPr lang="en-US" dirty="0" err="1">
                <a:latin typeface="Times New Roman"/>
                <a:ea typeface="Arial"/>
                <a:cs typeface="Times New Roman"/>
              </a:rPr>
              <a:t>kembali</a:t>
            </a:r>
            <a:r>
              <a:rPr lang="en-US" dirty="0">
                <a:latin typeface="Times New Roman"/>
                <a:ea typeface="Arial"/>
                <a:cs typeface="Times New Roman"/>
              </a:rPr>
              <a:t> </a:t>
            </a:r>
            <a:r>
              <a:rPr lang="en-US" dirty="0" err="1">
                <a:latin typeface="Times New Roman"/>
                <a:ea typeface="Arial"/>
                <a:cs typeface="Times New Roman"/>
              </a:rPr>
              <a:t>putusannya</a:t>
            </a:r>
            <a:r>
              <a:rPr lang="en-US" dirty="0">
                <a:latin typeface="Times New Roman"/>
                <a:ea typeface="Arial"/>
                <a:cs typeface="Times New Roman"/>
              </a:rPr>
              <a:t> </a:t>
            </a:r>
            <a:r>
              <a:rPr lang="en-US" dirty="0" err="1">
                <a:latin typeface="Times New Roman"/>
                <a:ea typeface="Arial"/>
                <a:cs typeface="Times New Roman"/>
              </a:rPr>
              <a:t>karena</a:t>
            </a:r>
            <a:r>
              <a:rPr lang="en-US" dirty="0">
                <a:latin typeface="Times New Roman"/>
                <a:ea typeface="Arial"/>
                <a:cs typeface="Times New Roman"/>
              </a:rPr>
              <a:t> </a:t>
            </a:r>
            <a:r>
              <a:rPr lang="en-US" dirty="0" err="1">
                <a:latin typeface="Times New Roman"/>
                <a:ea typeface="Arial"/>
                <a:cs typeface="Times New Roman"/>
              </a:rPr>
              <a:t>penulis</a:t>
            </a:r>
            <a:r>
              <a:rPr lang="en-US" dirty="0">
                <a:latin typeface="Times New Roman"/>
                <a:ea typeface="Arial"/>
                <a:cs typeface="Times New Roman"/>
              </a:rPr>
              <a:t> </a:t>
            </a:r>
            <a:r>
              <a:rPr lang="en-US" dirty="0" err="1">
                <a:latin typeface="Times New Roman"/>
                <a:ea typeface="Arial"/>
                <a:cs typeface="Times New Roman"/>
              </a:rPr>
              <a:t>berpendapat</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lebih</a:t>
            </a:r>
            <a:r>
              <a:rPr lang="en-US" dirty="0">
                <a:latin typeface="Times New Roman"/>
                <a:ea typeface="Arial"/>
                <a:cs typeface="Times New Roman"/>
              </a:rPr>
              <a:t> </a:t>
            </a:r>
            <a:r>
              <a:rPr lang="en-US" dirty="0" err="1">
                <a:latin typeface="Times New Roman"/>
                <a:ea typeface="Arial"/>
                <a:cs typeface="Times New Roman"/>
              </a:rPr>
              <a:t>tepat</a:t>
            </a:r>
            <a:r>
              <a:rPr lang="en-US" dirty="0">
                <a:latin typeface="Times New Roman"/>
                <a:ea typeface="Arial"/>
                <a:cs typeface="Times New Roman"/>
              </a:rPr>
              <a:t> di </a:t>
            </a:r>
            <a:r>
              <a:rPr lang="en-US" dirty="0" err="1">
                <a:latin typeface="Times New Roman"/>
                <a:ea typeface="Arial"/>
                <a:cs typeface="Times New Roman"/>
              </a:rPr>
              <a:t>putus</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 </a:t>
            </a:r>
            <a:r>
              <a:rPr lang="en-US" dirty="0" err="1">
                <a:latin typeface="Times New Roman"/>
                <a:ea typeface="Arial"/>
                <a:cs typeface="Times New Roman"/>
              </a:rPr>
              <a:t>undang</a:t>
            </a:r>
            <a:r>
              <a:rPr lang="en-US" dirty="0">
                <a:latin typeface="Times New Roman"/>
                <a:ea typeface="Arial"/>
                <a:cs typeface="Times New Roman"/>
              </a:rPr>
              <a:t> – </a:t>
            </a:r>
            <a:r>
              <a:rPr lang="en-US" dirty="0" err="1">
                <a:latin typeface="Times New Roman"/>
                <a:ea typeface="Arial"/>
                <a:cs typeface="Times New Roman"/>
              </a:rPr>
              <a:t>undang</a:t>
            </a:r>
            <a:r>
              <a:rPr lang="en-US" dirty="0">
                <a:latin typeface="Times New Roman"/>
                <a:ea typeface="Arial"/>
                <a:cs typeface="Times New Roman"/>
              </a:rPr>
              <a:t> </a:t>
            </a:r>
            <a:r>
              <a:rPr lang="en-US" dirty="0" err="1">
                <a:latin typeface="Times New Roman"/>
                <a:ea typeface="Arial"/>
                <a:cs typeface="Times New Roman"/>
              </a:rPr>
              <a:t>darurat</a:t>
            </a:r>
            <a:r>
              <a:rPr lang="en-US" dirty="0">
                <a:latin typeface="Times New Roman"/>
                <a:ea typeface="Arial"/>
                <a:cs typeface="Times New Roman"/>
              </a:rPr>
              <a:t> </a:t>
            </a:r>
            <a:r>
              <a:rPr lang="en-US" dirty="0" err="1">
                <a:latin typeface="Times New Roman"/>
                <a:ea typeface="Arial"/>
                <a:cs typeface="Times New Roman"/>
              </a:rPr>
              <a:t>nomor</a:t>
            </a:r>
            <a:r>
              <a:rPr lang="en-US" dirty="0">
                <a:latin typeface="Times New Roman"/>
                <a:ea typeface="Arial"/>
                <a:cs typeface="Times New Roman"/>
              </a:rPr>
              <a:t> 12 </a:t>
            </a:r>
            <a:r>
              <a:rPr lang="en-US" dirty="0" err="1">
                <a:latin typeface="Times New Roman"/>
                <a:ea typeface="Arial"/>
                <a:cs typeface="Times New Roman"/>
              </a:rPr>
              <a:t>tahun</a:t>
            </a:r>
            <a:r>
              <a:rPr lang="en-US" dirty="0">
                <a:latin typeface="Times New Roman"/>
                <a:ea typeface="Arial"/>
                <a:cs typeface="Times New Roman"/>
              </a:rPr>
              <a:t> 1951 </a:t>
            </a:r>
            <a:r>
              <a:rPr lang="en-US" dirty="0" err="1">
                <a:latin typeface="Times New Roman"/>
                <a:ea typeface="Arial"/>
                <a:cs typeface="Times New Roman"/>
              </a:rPr>
              <a:t>tentang</a:t>
            </a:r>
            <a:r>
              <a:rPr lang="en-US" dirty="0">
                <a:latin typeface="Times New Roman"/>
                <a:ea typeface="Arial"/>
                <a:cs typeface="Times New Roman"/>
              </a:rPr>
              <a:t> </a:t>
            </a:r>
            <a:r>
              <a:rPr lang="en-US" dirty="0" err="1">
                <a:latin typeface="Times New Roman"/>
                <a:ea typeface="Arial"/>
                <a:cs typeface="Times New Roman"/>
              </a:rPr>
              <a:t>penyalahguann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r>
              <a:rPr lang="en-US" dirty="0" err="1">
                <a:latin typeface="Times New Roman"/>
                <a:ea typeface="Arial"/>
                <a:cs typeface="Times New Roman"/>
              </a:rPr>
              <a:t>karena</a:t>
            </a:r>
            <a:r>
              <a:rPr lang="en-US" dirty="0">
                <a:latin typeface="Times New Roman"/>
                <a:ea typeface="Arial"/>
                <a:cs typeface="Times New Roman"/>
              </a:rPr>
              <a:t> </a:t>
            </a:r>
            <a:r>
              <a:rPr lang="en-US" dirty="0" err="1">
                <a:latin typeface="Times New Roman"/>
                <a:ea typeface="Arial"/>
                <a:cs typeface="Times New Roman"/>
              </a:rPr>
              <a:t>sudah</a:t>
            </a:r>
            <a:r>
              <a:rPr lang="en-US" dirty="0">
                <a:latin typeface="Times New Roman"/>
                <a:ea typeface="Arial"/>
                <a:cs typeface="Times New Roman"/>
              </a:rPr>
              <a:t> </a:t>
            </a:r>
            <a:r>
              <a:rPr lang="en-US" dirty="0" err="1">
                <a:latin typeface="Times New Roman"/>
                <a:ea typeface="Arial"/>
                <a:cs typeface="Times New Roman"/>
              </a:rPr>
              <a:t>jelas</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terbukti</a:t>
            </a:r>
            <a:r>
              <a:rPr lang="en-US" dirty="0">
                <a:latin typeface="Times New Roman"/>
                <a:ea typeface="Arial"/>
                <a:cs typeface="Times New Roman"/>
              </a:rPr>
              <a:t> </a:t>
            </a:r>
            <a:r>
              <a:rPr lang="en-US" dirty="0" err="1">
                <a:latin typeface="Times New Roman"/>
                <a:ea typeface="Arial"/>
                <a:cs typeface="Times New Roman"/>
              </a:rPr>
              <a:t>menyalahguanakan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menembak</a:t>
            </a:r>
            <a:r>
              <a:rPr lang="en-US" dirty="0">
                <a:latin typeface="Times New Roman"/>
                <a:ea typeface="Arial"/>
                <a:cs typeface="Times New Roman"/>
              </a:rPr>
              <a:t> </a:t>
            </a:r>
            <a:r>
              <a:rPr lang="en-US" dirty="0" err="1">
                <a:latin typeface="Times New Roman"/>
                <a:ea typeface="Arial"/>
                <a:cs typeface="Times New Roman"/>
              </a:rPr>
              <a:t>telapak</a:t>
            </a:r>
            <a:r>
              <a:rPr lang="en-US" dirty="0">
                <a:latin typeface="Times New Roman"/>
                <a:ea typeface="Arial"/>
                <a:cs typeface="Times New Roman"/>
              </a:rPr>
              <a:t> </a:t>
            </a:r>
            <a:r>
              <a:rPr lang="en-US" dirty="0" err="1">
                <a:latin typeface="Times New Roman"/>
                <a:ea typeface="Arial"/>
                <a:cs typeface="Times New Roman"/>
              </a:rPr>
              <a:t>tangan</a:t>
            </a:r>
            <a:r>
              <a:rPr lang="en-US" dirty="0">
                <a:latin typeface="Times New Roman"/>
                <a:ea typeface="Arial"/>
                <a:cs typeface="Times New Roman"/>
              </a:rPr>
              <a:t> </a:t>
            </a:r>
            <a:r>
              <a:rPr lang="en-US" dirty="0" err="1">
                <a:latin typeface="Times New Roman"/>
                <a:ea typeface="Arial"/>
                <a:cs typeface="Times New Roman"/>
              </a:rPr>
              <a:t>korban</a:t>
            </a:r>
            <a:r>
              <a:rPr lang="en-US" dirty="0">
                <a:latin typeface="Times New Roman"/>
                <a:ea typeface="Arial"/>
                <a:cs typeface="Times New Roman"/>
              </a:rPr>
              <a:t>, </a:t>
            </a:r>
            <a:r>
              <a:rPr lang="en-US" dirty="0" err="1">
                <a:latin typeface="Times New Roman"/>
                <a:ea typeface="Arial"/>
                <a:cs typeface="Times New Roman"/>
              </a:rPr>
              <a:t>hingga</a:t>
            </a:r>
            <a:r>
              <a:rPr lang="en-US" dirty="0">
                <a:latin typeface="Times New Roman"/>
                <a:ea typeface="Arial"/>
                <a:cs typeface="Times New Roman"/>
              </a:rPr>
              <a:t> </a:t>
            </a:r>
            <a:r>
              <a:rPr lang="en-US" dirty="0" err="1">
                <a:latin typeface="Times New Roman"/>
                <a:ea typeface="Arial"/>
                <a:cs typeface="Times New Roman"/>
              </a:rPr>
              <a:t>akhirnya</a:t>
            </a:r>
            <a:r>
              <a:rPr lang="en-US" dirty="0">
                <a:latin typeface="Times New Roman"/>
                <a:ea typeface="Arial"/>
                <a:cs typeface="Times New Roman"/>
              </a:rPr>
              <a:t> </a:t>
            </a:r>
            <a:r>
              <a:rPr lang="en-US" dirty="0" err="1">
                <a:latin typeface="Times New Roman"/>
                <a:ea typeface="Arial"/>
                <a:cs typeface="Times New Roman"/>
              </a:rPr>
              <a:t>korban</a:t>
            </a:r>
            <a:r>
              <a:rPr lang="en-US" dirty="0">
                <a:latin typeface="Times New Roman"/>
                <a:ea typeface="Arial"/>
                <a:cs typeface="Times New Roman"/>
              </a:rPr>
              <a:t> </a:t>
            </a:r>
            <a:r>
              <a:rPr lang="en-US" dirty="0" err="1">
                <a:latin typeface="Times New Roman"/>
                <a:ea typeface="Arial"/>
                <a:cs typeface="Times New Roman"/>
              </a:rPr>
              <a:t>terluka</a:t>
            </a:r>
            <a:r>
              <a:rPr lang="en-US" dirty="0">
                <a:latin typeface="Times New Roman"/>
                <a:ea typeface="Arial"/>
                <a:cs typeface="Times New Roman"/>
              </a:rPr>
              <a:t>. </a:t>
            </a:r>
            <a:endParaRPr lang="en-US" sz="1600" dirty="0">
              <a:latin typeface="Calibri"/>
              <a:ea typeface="Arial"/>
              <a:cs typeface="Times New Roman"/>
            </a:endParaRPr>
          </a:p>
          <a:p>
            <a:pPr marL="342900" marR="12700" lvl="0" indent="-342900" algn="just">
              <a:spcBef>
                <a:spcPts val="0"/>
              </a:spcBef>
              <a:spcAft>
                <a:spcPts val="0"/>
              </a:spcAft>
              <a:buFont typeface="Times New Roman"/>
              <a:buChar char="-"/>
            </a:pPr>
            <a:r>
              <a:rPr lang="en-US" dirty="0" err="1">
                <a:latin typeface="Times New Roman"/>
                <a:ea typeface="Arial"/>
                <a:cs typeface="Times New Roman"/>
              </a:rPr>
              <a:t>Berdasarkan</a:t>
            </a:r>
            <a:r>
              <a:rPr lang="en-US" dirty="0">
                <a:latin typeface="Times New Roman"/>
                <a:ea typeface="Arial"/>
                <a:cs typeface="Times New Roman"/>
              </a:rPr>
              <a:t> </a:t>
            </a:r>
            <a:r>
              <a:rPr lang="en-US" dirty="0" err="1">
                <a:latin typeface="Times New Roman"/>
                <a:ea typeface="Arial"/>
                <a:cs typeface="Times New Roman"/>
              </a:rPr>
              <a:t>pembuktian</a:t>
            </a:r>
            <a:r>
              <a:rPr lang="en-US" dirty="0">
                <a:latin typeface="Times New Roman"/>
                <a:ea typeface="Arial"/>
                <a:cs typeface="Times New Roman"/>
              </a:rPr>
              <a:t> yang </a:t>
            </a:r>
            <a:r>
              <a:rPr lang="en-US" dirty="0" err="1">
                <a:latin typeface="Times New Roman"/>
                <a:ea typeface="Arial"/>
                <a:cs typeface="Times New Roman"/>
              </a:rPr>
              <a:t>diperoleh</a:t>
            </a:r>
            <a:r>
              <a:rPr lang="en-US" dirty="0">
                <a:latin typeface="Times New Roman"/>
                <a:ea typeface="Arial"/>
                <a:cs typeface="Times New Roman"/>
              </a:rPr>
              <a:t> </a:t>
            </a:r>
            <a:r>
              <a:rPr lang="en-US" dirty="0" err="1">
                <a:latin typeface="Times New Roman"/>
                <a:ea typeface="Arial"/>
                <a:cs typeface="Times New Roman"/>
              </a:rPr>
              <a:t>dipersidangan</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mendengarkan</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saksi-saksi</a:t>
            </a:r>
            <a:r>
              <a:rPr lang="en-US" dirty="0">
                <a:latin typeface="Times New Roman"/>
                <a:ea typeface="Arial"/>
                <a:cs typeface="Times New Roman"/>
              </a:rPr>
              <a:t> yang </a:t>
            </a:r>
            <a:r>
              <a:rPr lang="en-US" dirty="0" err="1">
                <a:latin typeface="Times New Roman"/>
                <a:ea typeface="Arial"/>
                <a:cs typeface="Times New Roman"/>
              </a:rPr>
              <a:t>melihat</a:t>
            </a:r>
            <a:r>
              <a:rPr lang="en-US" dirty="0">
                <a:latin typeface="Times New Roman"/>
                <a:ea typeface="Arial"/>
                <a:cs typeface="Times New Roman"/>
              </a:rPr>
              <a:t> </a:t>
            </a:r>
            <a:r>
              <a:rPr lang="en-US" dirty="0" err="1">
                <a:latin typeface="Times New Roman"/>
                <a:ea typeface="Arial"/>
                <a:cs typeface="Times New Roman"/>
              </a:rPr>
              <a:t>kejadian</a:t>
            </a:r>
            <a:r>
              <a:rPr lang="en-US" dirty="0">
                <a:latin typeface="Times New Roman"/>
                <a:ea typeface="Arial"/>
                <a:cs typeface="Times New Roman"/>
              </a:rPr>
              <a:t> </a:t>
            </a:r>
            <a:r>
              <a:rPr lang="en-US" dirty="0" err="1">
                <a:latin typeface="Times New Roman"/>
                <a:ea typeface="Arial"/>
                <a:cs typeface="Times New Roman"/>
              </a:rPr>
              <a:t>tersebut</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saksi-saksi</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persidangan</a:t>
            </a:r>
            <a:r>
              <a:rPr lang="en-US" dirty="0">
                <a:latin typeface="Times New Roman"/>
                <a:ea typeface="Arial"/>
                <a:cs typeface="Times New Roman"/>
              </a:rPr>
              <a:t> </a:t>
            </a:r>
            <a:r>
              <a:rPr lang="en-US" dirty="0" err="1">
                <a:latin typeface="Times New Roman"/>
                <a:ea typeface="Arial"/>
                <a:cs typeface="Times New Roman"/>
              </a:rPr>
              <a:t>telah</a:t>
            </a:r>
            <a:r>
              <a:rPr lang="en-US" dirty="0">
                <a:latin typeface="Times New Roman"/>
                <a:ea typeface="Arial"/>
                <a:cs typeface="Times New Roman"/>
              </a:rPr>
              <a:t> </a:t>
            </a:r>
            <a:r>
              <a:rPr lang="en-US" dirty="0" err="1">
                <a:latin typeface="Times New Roman"/>
                <a:ea typeface="Arial"/>
                <a:cs typeface="Times New Roman"/>
              </a:rPr>
              <a:t>bersesuaian</a:t>
            </a:r>
            <a:r>
              <a:rPr lang="en-US" dirty="0">
                <a:latin typeface="Times New Roman"/>
                <a:ea typeface="Arial"/>
                <a:cs typeface="Times New Roman"/>
              </a:rPr>
              <a:t>, </a:t>
            </a:r>
            <a:r>
              <a:rPr lang="en-US" dirty="0" err="1">
                <a:latin typeface="Times New Roman"/>
                <a:ea typeface="Arial"/>
                <a:cs typeface="Times New Roman"/>
              </a:rPr>
              <a:t>demikian</a:t>
            </a:r>
            <a:r>
              <a:rPr lang="en-US" dirty="0">
                <a:latin typeface="Times New Roman"/>
                <a:ea typeface="Arial"/>
                <a:cs typeface="Times New Roman"/>
              </a:rPr>
              <a:t> </a:t>
            </a:r>
            <a:r>
              <a:rPr lang="en-US" dirty="0" err="1">
                <a:latin typeface="Times New Roman"/>
                <a:ea typeface="Arial"/>
                <a:cs typeface="Times New Roman"/>
              </a:rPr>
              <a:t>juga</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keterangan</a:t>
            </a:r>
            <a:r>
              <a:rPr lang="en-US" dirty="0">
                <a:latin typeface="Times New Roman"/>
                <a:ea typeface="Arial"/>
                <a:cs typeface="Times New Roman"/>
              </a:rPr>
              <a:t> </a:t>
            </a:r>
            <a:r>
              <a:rPr lang="en-US" dirty="0" err="1">
                <a:latin typeface="Times New Roman"/>
                <a:ea typeface="Arial"/>
                <a:cs typeface="Times New Roman"/>
              </a:rPr>
              <a:t>dari</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a:t>
            </a:r>
            <a:endParaRPr lang="en-US" sz="1600" dirty="0">
              <a:effectLst/>
              <a:latin typeface="Calibri"/>
              <a:ea typeface="Arial"/>
              <a:cs typeface="Times New Roman"/>
            </a:endParaRPr>
          </a:p>
        </p:txBody>
      </p:sp>
    </p:spTree>
    <p:extLst>
      <p:ext uri="{BB962C8B-B14F-4D97-AF65-F5344CB8AC3E}">
        <p14:creationId xmlns:p14="http://schemas.microsoft.com/office/powerpoint/2010/main" val="24805521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90600" y="381000"/>
            <a:ext cx="81534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12700" lvl="0" indent="-342900" algn="just">
              <a:spcBef>
                <a:spcPts val="0"/>
              </a:spcBef>
              <a:spcAft>
                <a:spcPts val="0"/>
              </a:spcAft>
              <a:buFont typeface="Times New Roman"/>
              <a:buChar char="-"/>
            </a:pPr>
            <a:r>
              <a:rPr lang="en-US" dirty="0">
                <a:latin typeface="Times New Roman"/>
                <a:ea typeface="Arial"/>
                <a:cs typeface="Times New Roman"/>
              </a:rPr>
              <a:t>Hal </a:t>
            </a:r>
            <a:r>
              <a:rPr lang="en-US" dirty="0" err="1">
                <a:latin typeface="Times New Roman"/>
                <a:ea typeface="Arial"/>
                <a:cs typeface="Times New Roman"/>
              </a:rPr>
              <a:t>tersebut</a:t>
            </a:r>
            <a:r>
              <a:rPr lang="en-US" dirty="0">
                <a:latin typeface="Times New Roman"/>
                <a:ea typeface="Arial"/>
                <a:cs typeface="Times New Roman"/>
              </a:rPr>
              <a:t> </a:t>
            </a:r>
            <a:r>
              <a:rPr lang="en-US" dirty="0" err="1">
                <a:latin typeface="Times New Roman"/>
                <a:ea typeface="Arial"/>
                <a:cs typeface="Times New Roman"/>
              </a:rPr>
              <a:t>dikuatkan</a:t>
            </a:r>
            <a:r>
              <a:rPr lang="en-US" dirty="0">
                <a:latin typeface="Times New Roman"/>
                <a:ea typeface="Arial"/>
                <a:cs typeface="Times New Roman"/>
              </a:rPr>
              <a:t> pula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adanya</a:t>
            </a:r>
            <a:r>
              <a:rPr lang="en-US" dirty="0">
                <a:latin typeface="Times New Roman"/>
                <a:ea typeface="Arial"/>
                <a:cs typeface="Times New Roman"/>
              </a:rPr>
              <a:t> </a:t>
            </a:r>
            <a:r>
              <a:rPr lang="en-US" dirty="0" err="1">
                <a:latin typeface="Times New Roman"/>
                <a:ea typeface="Arial"/>
                <a:cs typeface="Times New Roman"/>
              </a:rPr>
              <a:t>barang</a:t>
            </a:r>
            <a:r>
              <a:rPr lang="en-US" dirty="0">
                <a:latin typeface="Times New Roman"/>
                <a:ea typeface="Arial"/>
                <a:cs typeface="Times New Roman"/>
              </a:rPr>
              <a:t> </a:t>
            </a:r>
            <a:r>
              <a:rPr lang="en-US" dirty="0" err="1">
                <a:latin typeface="Times New Roman"/>
                <a:ea typeface="Arial"/>
                <a:cs typeface="Times New Roman"/>
              </a:rPr>
              <a:t>bukti</a:t>
            </a:r>
            <a:r>
              <a:rPr lang="en-US" dirty="0">
                <a:latin typeface="Times New Roman"/>
                <a:ea typeface="Arial"/>
                <a:cs typeface="Times New Roman"/>
              </a:rPr>
              <a:t> yang </a:t>
            </a:r>
            <a:r>
              <a:rPr lang="en-US" dirty="0" err="1">
                <a:latin typeface="Times New Roman"/>
                <a:ea typeface="Arial"/>
                <a:cs typeface="Times New Roman"/>
              </a:rPr>
              <a:t>didepan</a:t>
            </a:r>
            <a:r>
              <a:rPr lang="en-US" dirty="0">
                <a:latin typeface="Times New Roman"/>
                <a:ea typeface="Arial"/>
                <a:cs typeface="Times New Roman"/>
              </a:rPr>
              <a:t> </a:t>
            </a:r>
            <a:r>
              <a:rPr lang="en-US" dirty="0" err="1">
                <a:latin typeface="Times New Roman"/>
                <a:ea typeface="Arial"/>
                <a:cs typeface="Times New Roman"/>
              </a:rPr>
              <a:t>persidangan</a:t>
            </a:r>
            <a:r>
              <a:rPr lang="en-US" dirty="0">
                <a:latin typeface="Times New Roman"/>
                <a:ea typeface="Arial"/>
                <a:cs typeface="Times New Roman"/>
              </a:rPr>
              <a:t> </a:t>
            </a:r>
            <a:r>
              <a:rPr lang="en-US" dirty="0" err="1">
                <a:latin typeface="Times New Roman"/>
                <a:ea typeface="Arial"/>
                <a:cs typeface="Times New Roman"/>
              </a:rPr>
              <a:t>berupa</a:t>
            </a:r>
            <a:r>
              <a:rPr lang="en-US" dirty="0">
                <a:latin typeface="Times New Roman"/>
                <a:ea typeface="Arial"/>
                <a:cs typeface="Times New Roman"/>
              </a:rPr>
              <a:t>  </a:t>
            </a:r>
            <a:r>
              <a:rPr lang="en-US" dirty="0" err="1">
                <a:latin typeface="Times New Roman"/>
                <a:ea typeface="Arial"/>
                <a:cs typeface="Times New Roman"/>
              </a:rPr>
              <a:t>hasil</a:t>
            </a:r>
            <a:r>
              <a:rPr lang="en-US" dirty="0">
                <a:latin typeface="Times New Roman"/>
                <a:ea typeface="Arial"/>
                <a:cs typeface="Times New Roman"/>
              </a:rPr>
              <a:t> </a:t>
            </a:r>
            <a:r>
              <a:rPr lang="en-US" dirty="0" err="1">
                <a:latin typeface="Times New Roman"/>
                <a:ea typeface="Arial"/>
                <a:cs typeface="Times New Roman"/>
              </a:rPr>
              <a:t>visum</a:t>
            </a:r>
            <a:r>
              <a:rPr lang="en-US" dirty="0">
                <a:latin typeface="Times New Roman"/>
                <a:ea typeface="Arial"/>
                <a:cs typeface="Times New Roman"/>
              </a:rPr>
              <a:t> et </a:t>
            </a:r>
            <a:r>
              <a:rPr lang="en-US" dirty="0" err="1">
                <a:latin typeface="Times New Roman"/>
                <a:ea typeface="Arial"/>
                <a:cs typeface="Times New Roman"/>
              </a:rPr>
              <a:t>repertum</a:t>
            </a:r>
            <a:r>
              <a:rPr lang="en-US" dirty="0">
                <a:latin typeface="Times New Roman"/>
                <a:ea typeface="Arial"/>
                <a:cs typeface="Times New Roman"/>
              </a:rPr>
              <a:t> </a:t>
            </a:r>
            <a:r>
              <a:rPr lang="en-US" dirty="0" err="1">
                <a:latin typeface="Times New Roman"/>
                <a:ea typeface="Arial"/>
                <a:cs typeface="Times New Roman"/>
              </a:rPr>
              <a:t>Nomor</a:t>
            </a:r>
            <a:r>
              <a:rPr lang="en-US" dirty="0">
                <a:latin typeface="Times New Roman"/>
                <a:ea typeface="Arial"/>
                <a:cs typeface="Times New Roman"/>
              </a:rPr>
              <a:t> : 357/2464/RSUD-</a:t>
            </a:r>
            <a:r>
              <a:rPr lang="en-US" dirty="0" err="1">
                <a:latin typeface="Times New Roman"/>
                <a:ea typeface="Arial"/>
                <a:cs typeface="Times New Roman"/>
              </a:rPr>
              <a:t>Mjl</a:t>
            </a:r>
            <a:r>
              <a:rPr lang="en-US" dirty="0">
                <a:latin typeface="Times New Roman"/>
                <a:ea typeface="Arial"/>
                <a:cs typeface="Times New Roman"/>
              </a:rPr>
              <a:t> </a:t>
            </a:r>
            <a:r>
              <a:rPr lang="en-US" dirty="0" err="1">
                <a:latin typeface="Times New Roman"/>
                <a:ea typeface="Arial"/>
                <a:cs typeface="Times New Roman"/>
              </a:rPr>
              <a:t>tanggal</a:t>
            </a:r>
            <a:r>
              <a:rPr lang="en-US" dirty="0">
                <a:latin typeface="Times New Roman"/>
                <a:ea typeface="Arial"/>
                <a:cs typeface="Times New Roman"/>
              </a:rPr>
              <a:t> 11 November 2019 yang </a:t>
            </a:r>
            <a:r>
              <a:rPr lang="en-US" dirty="0" err="1">
                <a:latin typeface="Times New Roman"/>
                <a:ea typeface="Arial"/>
                <a:cs typeface="Times New Roman"/>
              </a:rPr>
              <a:t>dibuat</a:t>
            </a:r>
            <a:r>
              <a:rPr lang="en-US" dirty="0">
                <a:latin typeface="Times New Roman"/>
                <a:ea typeface="Arial"/>
                <a:cs typeface="Times New Roman"/>
              </a:rPr>
              <a:t> </a:t>
            </a:r>
            <a:r>
              <a:rPr lang="en-US" dirty="0" err="1">
                <a:latin typeface="Times New Roman"/>
                <a:ea typeface="Arial"/>
                <a:cs typeface="Times New Roman"/>
              </a:rPr>
              <a:t>dan</a:t>
            </a:r>
            <a:r>
              <a:rPr lang="en-US" dirty="0">
                <a:latin typeface="Times New Roman"/>
                <a:ea typeface="Arial"/>
                <a:cs typeface="Times New Roman"/>
              </a:rPr>
              <a:t> </a:t>
            </a:r>
            <a:r>
              <a:rPr lang="en-US" dirty="0" err="1">
                <a:latin typeface="Times New Roman"/>
                <a:ea typeface="Arial"/>
                <a:cs typeface="Times New Roman"/>
              </a:rPr>
              <a:t>ditanda</a:t>
            </a:r>
            <a:r>
              <a:rPr lang="en-US" dirty="0">
                <a:latin typeface="Times New Roman"/>
                <a:ea typeface="Arial"/>
                <a:cs typeface="Times New Roman"/>
              </a:rPr>
              <a:t> </a:t>
            </a:r>
            <a:r>
              <a:rPr lang="en-US" dirty="0" err="1">
                <a:latin typeface="Times New Roman"/>
                <a:ea typeface="Arial"/>
                <a:cs typeface="Times New Roman"/>
              </a:rPr>
              <a:t>tangani</a:t>
            </a:r>
            <a:r>
              <a:rPr lang="en-US" dirty="0">
                <a:latin typeface="Times New Roman"/>
                <a:ea typeface="Arial"/>
                <a:cs typeface="Times New Roman"/>
              </a:rPr>
              <a:t> </a:t>
            </a:r>
            <a:r>
              <a:rPr lang="en-US" dirty="0" err="1">
                <a:latin typeface="Times New Roman"/>
                <a:ea typeface="Arial"/>
                <a:cs typeface="Times New Roman"/>
              </a:rPr>
              <a:t>oleh</a:t>
            </a:r>
            <a:r>
              <a:rPr lang="en-US" dirty="0">
                <a:latin typeface="Times New Roman"/>
                <a:ea typeface="Arial"/>
                <a:cs typeface="Times New Roman"/>
              </a:rPr>
              <a:t> dr. </a:t>
            </a:r>
            <a:r>
              <a:rPr lang="en-US" dirty="0" err="1">
                <a:latin typeface="Times New Roman"/>
                <a:ea typeface="Arial"/>
                <a:cs typeface="Times New Roman"/>
              </a:rPr>
              <a:t>Anindito</a:t>
            </a:r>
            <a:r>
              <a:rPr lang="en-US" dirty="0">
                <a:latin typeface="Times New Roman"/>
                <a:ea typeface="Arial"/>
                <a:cs typeface="Times New Roman"/>
              </a:rPr>
              <a:t> </a:t>
            </a:r>
            <a:r>
              <a:rPr lang="en-US" dirty="0" err="1">
                <a:latin typeface="Times New Roman"/>
                <a:ea typeface="Arial"/>
                <a:cs typeface="Times New Roman"/>
              </a:rPr>
              <a:t>Andaru</a:t>
            </a:r>
            <a:r>
              <a:rPr lang="en-US" dirty="0">
                <a:latin typeface="Times New Roman"/>
                <a:ea typeface="Arial"/>
                <a:cs typeface="Times New Roman"/>
              </a:rPr>
              <a:t> </a:t>
            </a:r>
            <a:r>
              <a:rPr lang="en-US" dirty="0" err="1">
                <a:latin typeface="Times New Roman"/>
                <a:ea typeface="Arial"/>
                <a:cs typeface="Times New Roman"/>
              </a:rPr>
              <a:t>selaku</a:t>
            </a:r>
            <a:r>
              <a:rPr lang="en-US" dirty="0">
                <a:latin typeface="Times New Roman"/>
                <a:ea typeface="Arial"/>
                <a:cs typeface="Times New Roman"/>
              </a:rPr>
              <a:t> </a:t>
            </a:r>
            <a:r>
              <a:rPr lang="en-US" dirty="0" err="1">
                <a:latin typeface="Times New Roman"/>
                <a:ea typeface="Arial"/>
                <a:cs typeface="Times New Roman"/>
              </a:rPr>
              <a:t>dokter</a:t>
            </a:r>
            <a:r>
              <a:rPr lang="en-US" dirty="0">
                <a:latin typeface="Times New Roman"/>
                <a:ea typeface="Arial"/>
                <a:cs typeface="Times New Roman"/>
              </a:rPr>
              <a:t> yang </a:t>
            </a:r>
            <a:r>
              <a:rPr lang="en-US" dirty="0" err="1">
                <a:latin typeface="Times New Roman"/>
                <a:ea typeface="Arial"/>
                <a:cs typeface="Times New Roman"/>
              </a:rPr>
              <a:t>memeriksa</a:t>
            </a:r>
            <a:r>
              <a:rPr lang="en-US" dirty="0">
                <a:latin typeface="Times New Roman"/>
                <a:ea typeface="Arial"/>
                <a:cs typeface="Times New Roman"/>
              </a:rPr>
              <a:t> </a:t>
            </a:r>
            <a:r>
              <a:rPr lang="en-US" dirty="0" err="1">
                <a:latin typeface="Times New Roman"/>
                <a:ea typeface="Arial"/>
                <a:cs typeface="Times New Roman"/>
              </a:rPr>
              <a:t>pada</a:t>
            </a:r>
            <a:r>
              <a:rPr lang="en-US" dirty="0">
                <a:latin typeface="Times New Roman"/>
                <a:ea typeface="Arial"/>
                <a:cs typeface="Times New Roman"/>
              </a:rPr>
              <a:t> RSUD </a:t>
            </a:r>
            <a:r>
              <a:rPr lang="en-US" dirty="0" err="1">
                <a:latin typeface="Times New Roman"/>
                <a:ea typeface="Arial"/>
                <a:cs typeface="Times New Roman"/>
              </a:rPr>
              <a:t>Majalengka</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kesimpulan</a:t>
            </a:r>
            <a:r>
              <a:rPr lang="en-US" dirty="0">
                <a:latin typeface="Times New Roman"/>
                <a:ea typeface="Arial"/>
                <a:cs typeface="Times New Roman"/>
              </a:rPr>
              <a:t> </a:t>
            </a:r>
            <a:r>
              <a:rPr lang="en-US" dirty="0" err="1">
                <a:latin typeface="Times New Roman"/>
                <a:ea typeface="Arial"/>
                <a:cs typeface="Times New Roman"/>
              </a:rPr>
              <a:t>ditemukan</a:t>
            </a:r>
            <a:r>
              <a:rPr lang="en-US" dirty="0">
                <a:latin typeface="Times New Roman"/>
                <a:ea typeface="Arial"/>
                <a:cs typeface="Times New Roman"/>
              </a:rPr>
              <a:t> </a:t>
            </a:r>
            <a:r>
              <a:rPr lang="en-US" dirty="0" err="1">
                <a:latin typeface="Times New Roman"/>
                <a:ea typeface="Arial"/>
                <a:cs typeface="Times New Roman"/>
              </a:rPr>
              <a:t>luka</a:t>
            </a:r>
            <a:r>
              <a:rPr lang="en-US" dirty="0">
                <a:latin typeface="Times New Roman"/>
                <a:ea typeface="Arial"/>
                <a:cs typeface="Times New Roman"/>
              </a:rPr>
              <a:t> </a:t>
            </a:r>
            <a:r>
              <a:rPr lang="en-US" dirty="0" err="1">
                <a:latin typeface="Times New Roman"/>
                <a:ea typeface="Arial"/>
                <a:cs typeface="Times New Roman"/>
              </a:rPr>
              <a:t>tembak</a:t>
            </a:r>
            <a:r>
              <a:rPr lang="en-US" dirty="0">
                <a:latin typeface="Times New Roman"/>
                <a:ea typeface="Arial"/>
                <a:cs typeface="Times New Roman"/>
              </a:rPr>
              <a:t> di </a:t>
            </a:r>
            <a:r>
              <a:rPr lang="en-US" dirty="0" err="1">
                <a:latin typeface="Times New Roman"/>
                <a:ea typeface="Arial"/>
                <a:cs typeface="Times New Roman"/>
              </a:rPr>
              <a:t>telapak</a:t>
            </a:r>
            <a:r>
              <a:rPr lang="en-US" dirty="0">
                <a:latin typeface="Times New Roman"/>
                <a:ea typeface="Arial"/>
                <a:cs typeface="Times New Roman"/>
              </a:rPr>
              <a:t> </a:t>
            </a:r>
            <a:r>
              <a:rPr lang="en-US" dirty="0" err="1">
                <a:latin typeface="Times New Roman"/>
                <a:ea typeface="Arial"/>
                <a:cs typeface="Times New Roman"/>
              </a:rPr>
              <a:t>tangan</a:t>
            </a:r>
            <a:r>
              <a:rPr lang="en-US" dirty="0">
                <a:latin typeface="Times New Roman"/>
                <a:ea typeface="Arial"/>
                <a:cs typeface="Times New Roman"/>
              </a:rPr>
              <a:t> </a:t>
            </a:r>
            <a:r>
              <a:rPr lang="en-US" dirty="0" err="1">
                <a:latin typeface="Times New Roman"/>
                <a:ea typeface="Arial"/>
                <a:cs typeface="Times New Roman"/>
              </a:rPr>
              <a:t>kiri.dan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r>
              <a:rPr lang="en-US" dirty="0" err="1">
                <a:latin typeface="Times New Roman"/>
                <a:ea typeface="Arial"/>
                <a:cs typeface="Times New Roman"/>
              </a:rPr>
              <a:t>jenis</a:t>
            </a:r>
            <a:r>
              <a:rPr lang="en-US" dirty="0">
                <a:latin typeface="Times New Roman"/>
                <a:ea typeface="Arial"/>
                <a:cs typeface="Times New Roman"/>
              </a:rPr>
              <a:t> pistol MLX-XVI-SR caliber 9 mm.</a:t>
            </a:r>
            <a:endParaRPr lang="en-US" sz="1600" dirty="0">
              <a:latin typeface="Calibri"/>
              <a:ea typeface="Arial"/>
              <a:cs typeface="Times New Roman"/>
            </a:endParaRPr>
          </a:p>
          <a:p>
            <a:pPr marR="12700" indent="457200" algn="just"/>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hal</a:t>
            </a:r>
            <a:r>
              <a:rPr lang="en-US" dirty="0">
                <a:latin typeface="Times New Roman"/>
                <a:ea typeface="Arial"/>
                <a:cs typeface="Times New Roman"/>
              </a:rPr>
              <a:t> </a:t>
            </a:r>
            <a:r>
              <a:rPr lang="en-US" dirty="0" err="1">
                <a:latin typeface="Times New Roman"/>
                <a:ea typeface="Arial"/>
                <a:cs typeface="Times New Roman"/>
              </a:rPr>
              <a:t>ini</a:t>
            </a:r>
            <a:r>
              <a:rPr lang="en-US" dirty="0">
                <a:latin typeface="Times New Roman"/>
                <a:ea typeface="Arial"/>
                <a:cs typeface="Times New Roman"/>
              </a:rPr>
              <a:t> hakim </a:t>
            </a:r>
            <a:r>
              <a:rPr lang="en-US" dirty="0" err="1">
                <a:latin typeface="Times New Roman"/>
                <a:ea typeface="Arial"/>
                <a:cs typeface="Times New Roman"/>
              </a:rPr>
              <a:t>telah</a:t>
            </a:r>
            <a:r>
              <a:rPr lang="en-US" dirty="0">
                <a:latin typeface="Times New Roman"/>
                <a:ea typeface="Arial"/>
                <a:cs typeface="Times New Roman"/>
              </a:rPr>
              <a:t> </a:t>
            </a:r>
            <a:r>
              <a:rPr lang="en-US" dirty="0" err="1">
                <a:latin typeface="Times New Roman"/>
                <a:ea typeface="Arial"/>
                <a:cs typeface="Times New Roman"/>
              </a:rPr>
              <a:t>didukung</a:t>
            </a:r>
            <a:r>
              <a:rPr lang="en-US" dirty="0">
                <a:latin typeface="Times New Roman"/>
                <a:ea typeface="Arial"/>
                <a:cs typeface="Times New Roman"/>
              </a:rPr>
              <a:t> </a:t>
            </a:r>
            <a:r>
              <a:rPr lang="en-US" dirty="0" err="1">
                <a:latin typeface="Times New Roman"/>
                <a:ea typeface="Arial"/>
                <a:cs typeface="Times New Roman"/>
              </a:rPr>
              <a:t>oleh</a:t>
            </a:r>
            <a:r>
              <a:rPr lang="en-US" dirty="0">
                <a:latin typeface="Times New Roman"/>
                <a:ea typeface="Arial"/>
                <a:cs typeface="Times New Roman"/>
              </a:rPr>
              <a:t> </a:t>
            </a:r>
            <a:r>
              <a:rPr lang="en-US" dirty="0" err="1">
                <a:latin typeface="Times New Roman"/>
                <a:ea typeface="Arial"/>
                <a:cs typeface="Times New Roman"/>
              </a:rPr>
              <a:t>dua</a:t>
            </a:r>
            <a:r>
              <a:rPr lang="en-US" dirty="0">
                <a:latin typeface="Times New Roman"/>
                <a:ea typeface="Arial"/>
                <a:cs typeface="Times New Roman"/>
              </a:rPr>
              <a:t> </a:t>
            </a:r>
            <a:r>
              <a:rPr lang="en-US" dirty="0" err="1">
                <a:latin typeface="Times New Roman"/>
                <a:ea typeface="Arial"/>
                <a:cs typeface="Times New Roman"/>
              </a:rPr>
              <a:t>alat</a:t>
            </a:r>
            <a:r>
              <a:rPr lang="en-US" dirty="0">
                <a:latin typeface="Times New Roman"/>
                <a:ea typeface="Arial"/>
                <a:cs typeface="Times New Roman"/>
              </a:rPr>
              <a:t> </a:t>
            </a:r>
            <a:r>
              <a:rPr lang="en-US" dirty="0" err="1">
                <a:latin typeface="Times New Roman"/>
                <a:ea typeface="Arial"/>
                <a:cs typeface="Times New Roman"/>
              </a:rPr>
              <a:t>bukti</a:t>
            </a:r>
            <a:r>
              <a:rPr lang="en-US" dirty="0">
                <a:latin typeface="Times New Roman"/>
                <a:ea typeface="Arial"/>
                <a:cs typeface="Times New Roman"/>
              </a:rPr>
              <a:t> yang </a:t>
            </a:r>
            <a:r>
              <a:rPr lang="en-US" dirty="0" err="1">
                <a:latin typeface="Times New Roman"/>
                <a:ea typeface="Arial"/>
                <a:cs typeface="Times New Roman"/>
              </a:rPr>
              <a:t>sah</a:t>
            </a:r>
            <a:r>
              <a:rPr lang="en-US" dirty="0">
                <a:latin typeface="Times New Roman"/>
                <a:ea typeface="Arial"/>
                <a:cs typeface="Times New Roman"/>
              </a:rPr>
              <a:t> </a:t>
            </a:r>
            <a:r>
              <a:rPr lang="en-US" dirty="0" err="1">
                <a:latin typeface="Times New Roman"/>
                <a:ea typeface="Arial"/>
                <a:cs typeface="Times New Roman"/>
              </a:rPr>
              <a:t>sebagaimana</a:t>
            </a:r>
            <a:r>
              <a:rPr lang="en-US" dirty="0">
                <a:latin typeface="Times New Roman"/>
                <a:ea typeface="Arial"/>
                <a:cs typeface="Times New Roman"/>
              </a:rPr>
              <a:t> </a:t>
            </a:r>
            <a:r>
              <a:rPr lang="en-US" dirty="0" err="1">
                <a:latin typeface="Times New Roman"/>
                <a:ea typeface="Arial"/>
                <a:cs typeface="Times New Roman"/>
              </a:rPr>
              <a:t>diterapkan</a:t>
            </a:r>
            <a:r>
              <a:rPr lang="en-US" dirty="0">
                <a:latin typeface="Times New Roman"/>
                <a:ea typeface="Arial"/>
                <a:cs typeface="Times New Roman"/>
              </a:rPr>
              <a:t> </a:t>
            </a:r>
            <a:r>
              <a:rPr lang="en-US" dirty="0" err="1">
                <a:latin typeface="Times New Roman"/>
                <a:ea typeface="Arial"/>
                <a:cs typeface="Times New Roman"/>
              </a:rPr>
              <a:t>dalam</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183 </a:t>
            </a:r>
            <a:r>
              <a:rPr lang="en-US" dirty="0" err="1">
                <a:latin typeface="Times New Roman"/>
                <a:ea typeface="Arial"/>
                <a:cs typeface="Times New Roman"/>
              </a:rPr>
              <a:t>jo</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185 KUHAP. </a:t>
            </a:r>
            <a:endParaRPr lang="en-US" sz="1600" dirty="0">
              <a:effectLst/>
              <a:latin typeface="Calibri"/>
              <a:ea typeface="Times New Roman"/>
              <a:cs typeface="Times New Roman"/>
            </a:endParaRPr>
          </a:p>
        </p:txBody>
      </p:sp>
    </p:spTree>
    <p:extLst>
      <p:ext uri="{BB962C8B-B14F-4D97-AF65-F5344CB8AC3E}">
        <p14:creationId xmlns:p14="http://schemas.microsoft.com/office/powerpoint/2010/main" val="36786093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66800" y="0"/>
            <a:ext cx="79248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71600" marR="0" indent="457200" algn="just">
              <a:spcBef>
                <a:spcPts val="0"/>
              </a:spcBef>
              <a:spcAft>
                <a:spcPts val="800"/>
              </a:spcAft>
            </a:pPr>
            <a:r>
              <a:rPr lang="en-US" b="1" dirty="0" smtClean="0">
                <a:latin typeface="Times New Roman"/>
                <a:ea typeface="Times New Roman"/>
                <a:cs typeface="Times New Roman"/>
              </a:rPr>
              <a:t>                    KESIMPULAN </a:t>
            </a:r>
            <a:endParaRPr lang="en-US" sz="1600" dirty="0" smtClean="0">
              <a:latin typeface="Calibri"/>
              <a:ea typeface="Times New Roman"/>
              <a:cs typeface="Times New Roman"/>
            </a:endParaRPr>
          </a:p>
          <a:p>
            <a:pPr indent="457200" algn="ctr">
              <a:spcAft>
                <a:spcPts val="800"/>
              </a:spcAft>
            </a:pPr>
            <a:r>
              <a:rPr lang="en-US" dirty="0" err="1" smtClean="0">
                <a:latin typeface="Times New Roman"/>
                <a:ea typeface="Times New Roman"/>
                <a:cs typeface="Times New Roman"/>
              </a:rPr>
              <a:t>Berdasarkan</a:t>
            </a:r>
            <a:r>
              <a:rPr lang="en-US" dirty="0" smtClean="0">
                <a:latin typeface="Times New Roman"/>
                <a:ea typeface="Times New Roman"/>
                <a:cs typeface="Times New Roman"/>
              </a:rPr>
              <a:t> </a:t>
            </a:r>
            <a:r>
              <a:rPr lang="en-US" dirty="0" err="1">
                <a:latin typeface="Times New Roman"/>
                <a:ea typeface="Times New Roman"/>
                <a:cs typeface="Times New Roman"/>
              </a:rPr>
              <a:t>hasil</a:t>
            </a:r>
            <a:r>
              <a:rPr lang="en-US" dirty="0">
                <a:latin typeface="Times New Roman"/>
                <a:ea typeface="Times New Roman"/>
                <a:cs typeface="Times New Roman"/>
              </a:rPr>
              <a:t>  </a:t>
            </a:r>
            <a:r>
              <a:rPr lang="en-US" dirty="0" err="1">
                <a:latin typeface="Times New Roman"/>
                <a:ea typeface="Times New Roman"/>
                <a:cs typeface="Times New Roman"/>
              </a:rPr>
              <a:t>penelitian</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pembahasan</a:t>
            </a:r>
            <a:r>
              <a:rPr lang="en-US" dirty="0">
                <a:latin typeface="Times New Roman"/>
                <a:ea typeface="Times New Roman"/>
                <a:cs typeface="Times New Roman"/>
              </a:rPr>
              <a:t> yang </a:t>
            </a:r>
            <a:r>
              <a:rPr lang="en-US" dirty="0" err="1">
                <a:latin typeface="Times New Roman"/>
                <a:ea typeface="Times New Roman"/>
                <a:cs typeface="Times New Roman"/>
              </a:rPr>
              <a:t>telah</a:t>
            </a:r>
            <a:r>
              <a:rPr lang="en-US" dirty="0">
                <a:latin typeface="Times New Roman"/>
                <a:ea typeface="Times New Roman"/>
                <a:cs typeface="Times New Roman"/>
              </a:rPr>
              <a:t> </a:t>
            </a:r>
            <a:r>
              <a:rPr lang="en-US" dirty="0" err="1">
                <a:latin typeface="Times New Roman"/>
                <a:ea typeface="Times New Roman"/>
                <a:cs typeface="Times New Roman"/>
              </a:rPr>
              <a:t>penulis</a:t>
            </a:r>
            <a:r>
              <a:rPr lang="en-US" dirty="0">
                <a:latin typeface="Times New Roman"/>
                <a:ea typeface="Times New Roman"/>
                <a:cs typeface="Times New Roman"/>
              </a:rPr>
              <a:t> </a:t>
            </a:r>
            <a:r>
              <a:rPr lang="en-US" dirty="0" err="1">
                <a:latin typeface="Times New Roman"/>
                <a:ea typeface="Times New Roman"/>
                <a:cs typeface="Times New Roman"/>
              </a:rPr>
              <a:t>lakukan</a:t>
            </a:r>
            <a:r>
              <a:rPr lang="en-US" dirty="0">
                <a:latin typeface="Times New Roman"/>
                <a:ea typeface="Times New Roman"/>
                <a:cs typeface="Times New Roman"/>
              </a:rPr>
              <a:t>, </a:t>
            </a:r>
            <a:r>
              <a:rPr lang="en-US" dirty="0" err="1">
                <a:latin typeface="Times New Roman"/>
                <a:ea typeface="Times New Roman"/>
                <a:cs typeface="Times New Roman"/>
              </a:rPr>
              <a:t>maka</a:t>
            </a:r>
            <a:r>
              <a:rPr lang="en-US" dirty="0">
                <a:latin typeface="Times New Roman"/>
                <a:ea typeface="Times New Roman"/>
                <a:cs typeface="Times New Roman"/>
              </a:rPr>
              <a:t> </a:t>
            </a:r>
            <a:r>
              <a:rPr lang="en-US" dirty="0" err="1">
                <a:latin typeface="Times New Roman"/>
                <a:ea typeface="Times New Roman"/>
                <a:cs typeface="Times New Roman"/>
              </a:rPr>
              <a:t>dapat</a:t>
            </a:r>
            <a:r>
              <a:rPr lang="en-US" dirty="0">
                <a:latin typeface="Times New Roman"/>
                <a:ea typeface="Times New Roman"/>
                <a:cs typeface="Times New Roman"/>
              </a:rPr>
              <a:t> </a:t>
            </a:r>
            <a:r>
              <a:rPr lang="en-US" dirty="0" err="1">
                <a:latin typeface="Times New Roman"/>
                <a:ea typeface="Times New Roman"/>
                <a:cs typeface="Times New Roman"/>
              </a:rPr>
              <a:t>diambil</a:t>
            </a:r>
            <a:r>
              <a:rPr lang="en-US" dirty="0">
                <a:latin typeface="Times New Roman"/>
                <a:ea typeface="Times New Roman"/>
                <a:cs typeface="Times New Roman"/>
              </a:rPr>
              <a:t> </a:t>
            </a:r>
            <a:r>
              <a:rPr lang="en-US" dirty="0" err="1">
                <a:latin typeface="Times New Roman"/>
                <a:ea typeface="Times New Roman"/>
                <a:cs typeface="Times New Roman"/>
              </a:rPr>
              <a:t>kesimpualan</a:t>
            </a:r>
            <a:r>
              <a:rPr lang="en-US" dirty="0">
                <a:latin typeface="Times New Roman"/>
                <a:ea typeface="Times New Roman"/>
                <a:cs typeface="Times New Roman"/>
              </a:rPr>
              <a:t> </a:t>
            </a:r>
            <a:r>
              <a:rPr lang="en-US" dirty="0" err="1">
                <a:latin typeface="Times New Roman"/>
                <a:ea typeface="Times New Roman"/>
                <a:cs typeface="Times New Roman"/>
              </a:rPr>
              <a:t>sebagai</a:t>
            </a:r>
            <a:r>
              <a:rPr lang="en-US" dirty="0">
                <a:latin typeface="Times New Roman"/>
                <a:ea typeface="Times New Roman"/>
                <a:cs typeface="Times New Roman"/>
              </a:rPr>
              <a:t> </a:t>
            </a:r>
            <a:r>
              <a:rPr lang="en-US" dirty="0" err="1">
                <a:latin typeface="Times New Roman"/>
                <a:ea typeface="Times New Roman"/>
                <a:cs typeface="Times New Roman"/>
              </a:rPr>
              <a:t>berikut</a:t>
            </a:r>
            <a:r>
              <a:rPr lang="en-US" dirty="0">
                <a:latin typeface="Times New Roman"/>
                <a:ea typeface="Times New Roman"/>
                <a:cs typeface="Times New Roman"/>
              </a:rPr>
              <a:t> :</a:t>
            </a:r>
            <a:endParaRPr lang="en-US" sz="1600" dirty="0">
              <a:effectLst/>
              <a:latin typeface="Calibri"/>
              <a:ea typeface="Times New Roman"/>
              <a:cs typeface="Times New Roman"/>
            </a:endParaRPr>
          </a:p>
        </p:txBody>
      </p:sp>
      <p:sp>
        <p:nvSpPr>
          <p:cNvPr id="3" name="Rounded Rectangle 2"/>
          <p:cNvSpPr/>
          <p:nvPr/>
        </p:nvSpPr>
        <p:spPr>
          <a:xfrm>
            <a:off x="762000" y="1219200"/>
            <a:ext cx="8229600" cy="563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just">
              <a:spcBef>
                <a:spcPts val="0"/>
              </a:spcBef>
              <a:spcAft>
                <a:spcPts val="1000"/>
              </a:spcAft>
              <a:buFont typeface="+mj-lt"/>
              <a:buAutoNum type="arabicPeriod"/>
            </a:pPr>
            <a:r>
              <a:rPr lang="en-US" dirty="0" err="1">
                <a:latin typeface="Times New Roman"/>
                <a:ea typeface="Times New Roman"/>
                <a:cs typeface="Times New Roman"/>
              </a:rPr>
              <a:t>Berdasarkan</a:t>
            </a:r>
            <a:r>
              <a:rPr lang="en-US" dirty="0">
                <a:latin typeface="Times New Roman"/>
                <a:ea typeface="Times New Roman"/>
                <a:cs typeface="Times New Roman"/>
              </a:rPr>
              <a:t> </a:t>
            </a:r>
            <a:r>
              <a:rPr lang="en-US" dirty="0" err="1">
                <a:latin typeface="Times New Roman"/>
                <a:ea typeface="Times New Roman"/>
                <a:cs typeface="Times New Roman"/>
              </a:rPr>
              <a:t>fakta</a:t>
            </a:r>
            <a:r>
              <a:rPr lang="en-US" dirty="0">
                <a:latin typeface="Times New Roman"/>
                <a:ea typeface="Times New Roman"/>
                <a:cs typeface="Times New Roman"/>
              </a:rPr>
              <a:t> – </a:t>
            </a:r>
            <a:r>
              <a:rPr lang="en-US" dirty="0" err="1">
                <a:latin typeface="Times New Roman"/>
                <a:ea typeface="Times New Roman"/>
                <a:cs typeface="Times New Roman"/>
              </a:rPr>
              <a:t>fakta</a:t>
            </a:r>
            <a:r>
              <a:rPr lang="en-US" dirty="0">
                <a:latin typeface="Times New Roman"/>
                <a:ea typeface="Times New Roman"/>
                <a:cs typeface="Times New Roman"/>
              </a:rPr>
              <a:t> yang </a:t>
            </a:r>
            <a:r>
              <a:rPr lang="en-US" dirty="0" err="1">
                <a:latin typeface="Times New Roman"/>
                <a:ea typeface="Times New Roman"/>
                <a:cs typeface="Times New Roman"/>
              </a:rPr>
              <a:t>terungkap</a:t>
            </a:r>
            <a:r>
              <a:rPr lang="en-US" dirty="0">
                <a:latin typeface="Times New Roman"/>
                <a:ea typeface="Times New Roman"/>
                <a:cs typeface="Times New Roman"/>
              </a:rPr>
              <a:t> </a:t>
            </a:r>
            <a:r>
              <a:rPr lang="en-US" dirty="0" err="1">
                <a:latin typeface="Times New Roman"/>
                <a:ea typeface="Times New Roman"/>
                <a:cs typeface="Times New Roman"/>
              </a:rPr>
              <a:t>dalam</a:t>
            </a:r>
            <a:r>
              <a:rPr lang="en-US" dirty="0">
                <a:latin typeface="Times New Roman"/>
                <a:ea typeface="Times New Roman"/>
                <a:cs typeface="Times New Roman"/>
              </a:rPr>
              <a:t> proses </a:t>
            </a:r>
            <a:r>
              <a:rPr lang="en-US" dirty="0" err="1">
                <a:latin typeface="Times New Roman"/>
                <a:ea typeface="Times New Roman"/>
                <a:cs typeface="Times New Roman"/>
              </a:rPr>
              <a:t>peradilan</a:t>
            </a:r>
            <a:r>
              <a:rPr lang="en-US" dirty="0">
                <a:latin typeface="Times New Roman"/>
                <a:ea typeface="Times New Roman"/>
                <a:cs typeface="Times New Roman"/>
              </a:rPr>
              <a:t>, </a:t>
            </a:r>
            <a:r>
              <a:rPr lang="en-US" dirty="0" err="1">
                <a:latin typeface="Times New Roman"/>
                <a:ea typeface="Times New Roman"/>
                <a:cs typeface="Times New Roman"/>
              </a:rPr>
              <a:t>bahwa</a:t>
            </a:r>
            <a:r>
              <a:rPr lang="en-US" dirty="0">
                <a:latin typeface="Times New Roman"/>
                <a:ea typeface="Times New Roman"/>
                <a:cs typeface="Times New Roman"/>
              </a:rPr>
              <a:t> </a:t>
            </a:r>
            <a:r>
              <a:rPr lang="en-US" dirty="0" err="1">
                <a:latin typeface="Times New Roman"/>
                <a:ea typeface="Times New Roman"/>
                <a:cs typeface="Times New Roman"/>
              </a:rPr>
              <a:t>penerapan</a:t>
            </a:r>
            <a:r>
              <a:rPr lang="en-US" dirty="0">
                <a:latin typeface="Times New Roman"/>
                <a:ea typeface="Times New Roman"/>
                <a:cs typeface="Times New Roman"/>
              </a:rPr>
              <a:t> </a:t>
            </a:r>
            <a:r>
              <a:rPr lang="en-US" dirty="0" err="1">
                <a:latin typeface="Times New Roman"/>
                <a:ea typeface="Times New Roman"/>
                <a:cs typeface="Times New Roman"/>
              </a:rPr>
              <a:t>sanksi</a:t>
            </a:r>
            <a:r>
              <a:rPr lang="en-US" dirty="0">
                <a:latin typeface="Times New Roman"/>
                <a:ea typeface="Times New Roman"/>
                <a:cs typeface="Times New Roman"/>
              </a:rPr>
              <a:t> </a:t>
            </a:r>
            <a:r>
              <a:rPr lang="en-US" dirty="0" err="1">
                <a:latin typeface="Times New Roman"/>
                <a:ea typeface="Times New Roman"/>
                <a:cs typeface="Times New Roman"/>
              </a:rPr>
              <a:t>pidana</a:t>
            </a:r>
            <a:r>
              <a:rPr lang="en-US" dirty="0">
                <a:latin typeface="Times New Roman"/>
                <a:ea typeface="Times New Roman"/>
                <a:cs typeface="Times New Roman"/>
              </a:rPr>
              <a:t> </a:t>
            </a:r>
            <a:r>
              <a:rPr lang="en-US" dirty="0" err="1">
                <a:latin typeface="Times New Roman"/>
                <a:ea typeface="Times New Roman"/>
                <a:cs typeface="Times New Roman"/>
              </a:rPr>
              <a:t>penyalahgunaan</a:t>
            </a:r>
            <a:r>
              <a:rPr lang="en-US" dirty="0">
                <a:latin typeface="Times New Roman"/>
                <a:ea typeface="Times New Roman"/>
                <a:cs typeface="Times New Roman"/>
              </a:rPr>
              <a:t> </a:t>
            </a:r>
            <a:r>
              <a:rPr lang="en-US" dirty="0" err="1">
                <a:latin typeface="Times New Roman"/>
                <a:ea typeface="Times New Roman"/>
                <a:cs typeface="Times New Roman"/>
              </a:rPr>
              <a:t>senjata</a:t>
            </a:r>
            <a:r>
              <a:rPr lang="en-US" dirty="0">
                <a:latin typeface="Times New Roman"/>
                <a:ea typeface="Times New Roman"/>
                <a:cs typeface="Times New Roman"/>
              </a:rPr>
              <a:t> </a:t>
            </a:r>
            <a:r>
              <a:rPr lang="en-US" dirty="0" err="1">
                <a:latin typeface="Times New Roman"/>
                <a:ea typeface="Times New Roman"/>
                <a:cs typeface="Times New Roman"/>
              </a:rPr>
              <a:t>api</a:t>
            </a:r>
            <a:r>
              <a:rPr lang="en-US" dirty="0">
                <a:latin typeface="Times New Roman"/>
                <a:ea typeface="Times New Roman"/>
                <a:cs typeface="Times New Roman"/>
              </a:rPr>
              <a:t> </a:t>
            </a:r>
            <a:r>
              <a:rPr lang="en-US" dirty="0" err="1">
                <a:latin typeface="Times New Roman"/>
                <a:ea typeface="Times New Roman"/>
                <a:cs typeface="Times New Roman"/>
              </a:rPr>
              <a:t>oleh</a:t>
            </a:r>
            <a:r>
              <a:rPr lang="en-US" dirty="0">
                <a:latin typeface="Times New Roman"/>
                <a:ea typeface="Times New Roman"/>
                <a:cs typeface="Times New Roman"/>
              </a:rPr>
              <a:t> </a:t>
            </a:r>
            <a:r>
              <a:rPr lang="en-US" dirty="0" err="1">
                <a:latin typeface="Times New Roman"/>
                <a:ea typeface="Times New Roman"/>
                <a:cs typeface="Times New Roman"/>
              </a:rPr>
              <a:t>seorang</a:t>
            </a:r>
            <a:r>
              <a:rPr lang="en-US" dirty="0">
                <a:latin typeface="Times New Roman"/>
                <a:ea typeface="Times New Roman"/>
                <a:cs typeface="Times New Roman"/>
              </a:rPr>
              <a:t> </a:t>
            </a:r>
            <a:r>
              <a:rPr lang="en-US" dirty="0" err="1">
                <a:latin typeface="Times New Roman"/>
                <a:ea typeface="Times New Roman"/>
                <a:cs typeface="Times New Roman"/>
              </a:rPr>
              <a:t>pegawai</a:t>
            </a:r>
            <a:r>
              <a:rPr lang="en-US" dirty="0">
                <a:latin typeface="Times New Roman"/>
                <a:ea typeface="Times New Roman"/>
                <a:cs typeface="Times New Roman"/>
              </a:rPr>
              <a:t> </a:t>
            </a:r>
            <a:r>
              <a:rPr lang="en-US" dirty="0" err="1">
                <a:latin typeface="Times New Roman"/>
                <a:ea typeface="Times New Roman"/>
                <a:cs typeface="Times New Roman"/>
              </a:rPr>
              <a:t>negeri</a:t>
            </a:r>
            <a:r>
              <a:rPr lang="en-US" dirty="0">
                <a:latin typeface="Times New Roman"/>
                <a:ea typeface="Times New Roman"/>
                <a:cs typeface="Times New Roman"/>
              </a:rPr>
              <a:t> </a:t>
            </a:r>
            <a:r>
              <a:rPr lang="en-US" dirty="0" err="1">
                <a:latin typeface="Times New Roman"/>
                <a:ea typeface="Times New Roman"/>
                <a:cs typeface="Times New Roman"/>
              </a:rPr>
              <a:t>sipil</a:t>
            </a:r>
            <a:r>
              <a:rPr lang="en-US" dirty="0">
                <a:latin typeface="Times New Roman"/>
                <a:ea typeface="Times New Roman"/>
                <a:cs typeface="Times New Roman"/>
              </a:rPr>
              <a:t>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pasal</a:t>
            </a:r>
            <a:r>
              <a:rPr lang="en-US" dirty="0">
                <a:latin typeface="Times New Roman"/>
                <a:ea typeface="Times New Roman"/>
                <a:cs typeface="Times New Roman"/>
              </a:rPr>
              <a:t> 360 </a:t>
            </a:r>
            <a:r>
              <a:rPr lang="en-US" dirty="0" err="1">
                <a:latin typeface="Times New Roman"/>
                <a:ea typeface="Times New Roman"/>
                <a:cs typeface="Times New Roman"/>
              </a:rPr>
              <a:t>ayat</a:t>
            </a:r>
            <a:r>
              <a:rPr lang="en-US" dirty="0">
                <a:latin typeface="Times New Roman"/>
                <a:ea typeface="Times New Roman"/>
                <a:cs typeface="Times New Roman"/>
              </a:rPr>
              <a:t> (2) KUHP  </a:t>
            </a:r>
            <a:r>
              <a:rPr lang="en-US" dirty="0" err="1">
                <a:latin typeface="Times New Roman"/>
                <a:ea typeface="Times New Roman"/>
                <a:cs typeface="Times New Roman"/>
              </a:rPr>
              <a:t>dalam</a:t>
            </a:r>
            <a:r>
              <a:rPr lang="en-US" dirty="0">
                <a:latin typeface="Times New Roman"/>
                <a:ea typeface="Times New Roman"/>
                <a:cs typeface="Times New Roman"/>
              </a:rPr>
              <a:t> </a:t>
            </a:r>
            <a:r>
              <a:rPr lang="en-US" dirty="0" err="1">
                <a:latin typeface="Times New Roman"/>
                <a:ea typeface="Times New Roman"/>
                <a:cs typeface="Times New Roman"/>
              </a:rPr>
              <a:t>Putusan</a:t>
            </a:r>
            <a:r>
              <a:rPr lang="en-US" dirty="0">
                <a:latin typeface="Times New Roman"/>
                <a:ea typeface="Times New Roman"/>
                <a:cs typeface="Times New Roman"/>
              </a:rPr>
              <a:t>  </a:t>
            </a:r>
            <a:r>
              <a:rPr lang="en-US" dirty="0" err="1">
                <a:latin typeface="Times New Roman"/>
                <a:ea typeface="Arial"/>
                <a:cs typeface="Times New Roman"/>
              </a:rPr>
              <a:t>Nomor</a:t>
            </a:r>
            <a:r>
              <a:rPr lang="en-US" dirty="0">
                <a:latin typeface="Times New Roman"/>
                <a:ea typeface="Arial"/>
                <a:cs typeface="Times New Roman"/>
              </a:rPr>
              <a:t> 241/</a:t>
            </a:r>
            <a:r>
              <a:rPr lang="en-US" dirty="0" err="1">
                <a:latin typeface="Times New Roman"/>
                <a:ea typeface="Arial"/>
                <a:cs typeface="Times New Roman"/>
              </a:rPr>
              <a:t>Pid.B</a:t>
            </a:r>
            <a:r>
              <a:rPr lang="en-US" dirty="0">
                <a:latin typeface="Times New Roman"/>
                <a:ea typeface="Arial"/>
                <a:cs typeface="Times New Roman"/>
              </a:rPr>
              <a:t>/2020/PN. </a:t>
            </a:r>
            <a:r>
              <a:rPr lang="en-US" dirty="0" err="1">
                <a:latin typeface="Times New Roman"/>
                <a:ea typeface="Arial"/>
                <a:cs typeface="Times New Roman"/>
              </a:rPr>
              <a:t>Mjl</a:t>
            </a:r>
            <a:r>
              <a:rPr lang="en-US" dirty="0">
                <a:latin typeface="Times New Roman"/>
                <a:ea typeface="Arial"/>
                <a:cs typeface="Times New Roman"/>
              </a:rPr>
              <a:t> </a:t>
            </a:r>
            <a:r>
              <a:rPr lang="en-US" dirty="0" err="1">
                <a:latin typeface="Times New Roman"/>
                <a:ea typeface="Arial"/>
                <a:cs typeface="Times New Roman"/>
              </a:rPr>
              <a:t>kurang</a:t>
            </a:r>
            <a:r>
              <a:rPr lang="en-US" dirty="0">
                <a:latin typeface="Times New Roman"/>
                <a:ea typeface="Arial"/>
                <a:cs typeface="Times New Roman"/>
              </a:rPr>
              <a:t> </a:t>
            </a:r>
            <a:r>
              <a:rPr lang="en-US" dirty="0" err="1">
                <a:latin typeface="Times New Roman"/>
                <a:ea typeface="Arial"/>
                <a:cs typeface="Times New Roman"/>
              </a:rPr>
              <a:t>tepat</a:t>
            </a:r>
            <a:r>
              <a:rPr lang="en-US" dirty="0">
                <a:latin typeface="Times New Roman"/>
                <a:ea typeface="Arial"/>
                <a:cs typeface="Times New Roman"/>
              </a:rPr>
              <a:t>, </a:t>
            </a:r>
            <a:r>
              <a:rPr lang="en-US" dirty="0" err="1">
                <a:latin typeface="Times New Roman"/>
                <a:ea typeface="Arial"/>
                <a:cs typeface="Times New Roman"/>
              </a:rPr>
              <a:t>seharusnya</a:t>
            </a:r>
            <a:r>
              <a:rPr lang="en-US" dirty="0">
                <a:latin typeface="Times New Roman"/>
                <a:ea typeface="Arial"/>
                <a:cs typeface="Times New Roman"/>
              </a:rPr>
              <a:t> JPU </a:t>
            </a:r>
            <a:r>
              <a:rPr lang="en-US" dirty="0" err="1">
                <a:latin typeface="Times New Roman"/>
                <a:ea typeface="Arial"/>
                <a:cs typeface="Times New Roman"/>
              </a:rPr>
              <a:t>mendakwa</a:t>
            </a:r>
            <a:r>
              <a:rPr lang="en-US" dirty="0">
                <a:latin typeface="Times New Roman"/>
                <a:ea typeface="Arial"/>
                <a:cs typeface="Times New Roman"/>
              </a:rPr>
              <a:t> </a:t>
            </a:r>
            <a:r>
              <a:rPr lang="en-US" dirty="0" err="1">
                <a:latin typeface="Times New Roman"/>
                <a:ea typeface="Arial"/>
                <a:cs typeface="Times New Roman"/>
              </a:rPr>
              <a:t>terdakwa</a:t>
            </a:r>
            <a:r>
              <a:rPr lang="en-US" dirty="0">
                <a:latin typeface="Times New Roman"/>
                <a:ea typeface="Arial"/>
                <a:cs typeface="Times New Roman"/>
              </a:rPr>
              <a:t> </a:t>
            </a:r>
            <a:r>
              <a:rPr lang="en-US" dirty="0" err="1">
                <a:latin typeface="Times New Roman"/>
                <a:ea typeface="Arial"/>
                <a:cs typeface="Times New Roman"/>
              </a:rPr>
              <a:t>dengan</a:t>
            </a:r>
            <a:r>
              <a:rPr lang="en-US" dirty="0">
                <a:latin typeface="Times New Roman"/>
                <a:ea typeface="Arial"/>
                <a:cs typeface="Times New Roman"/>
              </a:rPr>
              <a:t> </a:t>
            </a:r>
            <a:r>
              <a:rPr lang="en-US" dirty="0" err="1">
                <a:latin typeface="Times New Roman"/>
                <a:ea typeface="Arial"/>
                <a:cs typeface="Times New Roman"/>
              </a:rPr>
              <a:t>pasal</a:t>
            </a:r>
            <a:r>
              <a:rPr lang="en-US" dirty="0">
                <a:latin typeface="Times New Roman"/>
                <a:ea typeface="Arial"/>
                <a:cs typeface="Times New Roman"/>
              </a:rPr>
              <a:t>  1 </a:t>
            </a:r>
            <a:r>
              <a:rPr lang="en-US" dirty="0" err="1">
                <a:latin typeface="Times New Roman"/>
                <a:ea typeface="Arial"/>
                <a:cs typeface="Times New Roman"/>
              </a:rPr>
              <a:t>undang</a:t>
            </a:r>
            <a:r>
              <a:rPr lang="en-US" dirty="0">
                <a:latin typeface="Times New Roman"/>
                <a:ea typeface="Arial"/>
                <a:cs typeface="Times New Roman"/>
              </a:rPr>
              <a:t> – </a:t>
            </a:r>
            <a:r>
              <a:rPr lang="en-US" dirty="0" err="1">
                <a:latin typeface="Times New Roman"/>
                <a:ea typeface="Arial"/>
                <a:cs typeface="Times New Roman"/>
              </a:rPr>
              <a:t>undang</a:t>
            </a:r>
            <a:r>
              <a:rPr lang="en-US" dirty="0">
                <a:latin typeface="Times New Roman"/>
                <a:ea typeface="Arial"/>
                <a:cs typeface="Times New Roman"/>
              </a:rPr>
              <a:t> </a:t>
            </a:r>
            <a:r>
              <a:rPr lang="en-US" dirty="0" err="1">
                <a:latin typeface="Times New Roman"/>
                <a:ea typeface="Arial"/>
                <a:cs typeface="Times New Roman"/>
              </a:rPr>
              <a:t>darurat</a:t>
            </a:r>
            <a:r>
              <a:rPr lang="en-US" dirty="0">
                <a:latin typeface="Times New Roman"/>
                <a:ea typeface="Arial"/>
                <a:cs typeface="Times New Roman"/>
              </a:rPr>
              <a:t> </a:t>
            </a:r>
            <a:r>
              <a:rPr lang="en-US" dirty="0" err="1">
                <a:latin typeface="Times New Roman"/>
                <a:ea typeface="Arial"/>
                <a:cs typeface="Times New Roman"/>
              </a:rPr>
              <a:t>nomor</a:t>
            </a:r>
            <a:r>
              <a:rPr lang="en-US" dirty="0">
                <a:latin typeface="Times New Roman"/>
                <a:ea typeface="Arial"/>
                <a:cs typeface="Times New Roman"/>
              </a:rPr>
              <a:t> 12 </a:t>
            </a:r>
            <a:r>
              <a:rPr lang="en-US" dirty="0" err="1">
                <a:latin typeface="Times New Roman"/>
                <a:ea typeface="Arial"/>
                <a:cs typeface="Times New Roman"/>
              </a:rPr>
              <a:t>tahun</a:t>
            </a:r>
            <a:r>
              <a:rPr lang="en-US" dirty="0">
                <a:latin typeface="Times New Roman"/>
                <a:ea typeface="Arial"/>
                <a:cs typeface="Times New Roman"/>
              </a:rPr>
              <a:t> 1951 </a:t>
            </a:r>
            <a:r>
              <a:rPr lang="en-US" dirty="0" err="1">
                <a:latin typeface="Times New Roman"/>
                <a:ea typeface="Arial"/>
                <a:cs typeface="Times New Roman"/>
              </a:rPr>
              <a:t>tentang</a:t>
            </a:r>
            <a:r>
              <a:rPr lang="en-US" dirty="0">
                <a:latin typeface="Times New Roman"/>
                <a:ea typeface="Arial"/>
                <a:cs typeface="Times New Roman"/>
              </a:rPr>
              <a:t> </a:t>
            </a:r>
            <a:r>
              <a:rPr lang="en-US" dirty="0" err="1">
                <a:latin typeface="Times New Roman"/>
                <a:ea typeface="Arial"/>
                <a:cs typeface="Times New Roman"/>
              </a:rPr>
              <a:t>penyalahguaan</a:t>
            </a:r>
            <a:r>
              <a:rPr lang="en-US" dirty="0">
                <a:latin typeface="Times New Roman"/>
                <a:ea typeface="Arial"/>
                <a:cs typeface="Times New Roman"/>
              </a:rPr>
              <a:t> </a:t>
            </a:r>
            <a:r>
              <a:rPr lang="en-US" dirty="0" err="1">
                <a:latin typeface="Times New Roman"/>
                <a:ea typeface="Arial"/>
                <a:cs typeface="Times New Roman"/>
              </a:rPr>
              <a:t>senjata</a:t>
            </a:r>
            <a:r>
              <a:rPr lang="en-US" dirty="0">
                <a:latin typeface="Times New Roman"/>
                <a:ea typeface="Arial"/>
                <a:cs typeface="Times New Roman"/>
              </a:rPr>
              <a:t> </a:t>
            </a:r>
            <a:r>
              <a:rPr lang="en-US" dirty="0" err="1">
                <a:latin typeface="Times New Roman"/>
                <a:ea typeface="Arial"/>
                <a:cs typeface="Times New Roman"/>
              </a:rPr>
              <a:t>api</a:t>
            </a:r>
            <a:r>
              <a:rPr lang="en-US" dirty="0">
                <a:latin typeface="Times New Roman"/>
                <a:ea typeface="Arial"/>
                <a:cs typeface="Times New Roman"/>
              </a:rPr>
              <a:t>, </a:t>
            </a:r>
            <a:r>
              <a:rPr lang="en-US" dirty="0" err="1">
                <a:latin typeface="Times New Roman"/>
                <a:ea typeface="Times New Roman"/>
                <a:cs typeface="Times New Roman"/>
              </a:rPr>
              <a:t>karena</a:t>
            </a:r>
            <a:r>
              <a:rPr lang="en-US" dirty="0">
                <a:latin typeface="Times New Roman"/>
                <a:ea typeface="Times New Roman"/>
                <a:cs typeface="Times New Roman"/>
              </a:rPr>
              <a:t> </a:t>
            </a:r>
            <a:r>
              <a:rPr lang="en-US" dirty="0" err="1">
                <a:latin typeface="Times New Roman"/>
                <a:ea typeface="Times New Roman"/>
                <a:cs typeface="Times New Roman"/>
              </a:rPr>
              <a:t>sudah</a:t>
            </a:r>
            <a:r>
              <a:rPr lang="en-US" dirty="0">
                <a:latin typeface="Times New Roman"/>
                <a:ea typeface="Times New Roman"/>
                <a:cs typeface="Times New Roman"/>
              </a:rPr>
              <a:t> </a:t>
            </a:r>
            <a:r>
              <a:rPr lang="en-US" dirty="0" err="1">
                <a:latin typeface="Times New Roman"/>
                <a:ea typeface="Times New Roman"/>
                <a:cs typeface="Times New Roman"/>
              </a:rPr>
              <a:t>jelas</a:t>
            </a:r>
            <a:r>
              <a:rPr lang="en-US" dirty="0">
                <a:latin typeface="Times New Roman"/>
                <a:ea typeface="Times New Roman"/>
                <a:cs typeface="Times New Roman"/>
              </a:rPr>
              <a:t> </a:t>
            </a:r>
            <a:r>
              <a:rPr lang="en-US" dirty="0" err="1">
                <a:latin typeface="Times New Roman"/>
                <a:ea typeface="Times New Roman"/>
                <a:cs typeface="Times New Roman"/>
              </a:rPr>
              <a:t>dan</a:t>
            </a:r>
            <a:r>
              <a:rPr lang="en-US" dirty="0">
                <a:latin typeface="Times New Roman"/>
                <a:ea typeface="Times New Roman"/>
                <a:cs typeface="Times New Roman"/>
              </a:rPr>
              <a:t> </a:t>
            </a:r>
            <a:r>
              <a:rPr lang="en-US" dirty="0" err="1">
                <a:latin typeface="Times New Roman"/>
                <a:ea typeface="Times New Roman"/>
                <a:cs typeface="Times New Roman"/>
              </a:rPr>
              <a:t>terbukti</a:t>
            </a:r>
            <a:r>
              <a:rPr lang="en-US" dirty="0">
                <a:latin typeface="Times New Roman"/>
                <a:ea typeface="Times New Roman"/>
                <a:cs typeface="Times New Roman"/>
              </a:rPr>
              <a:t> </a:t>
            </a:r>
            <a:r>
              <a:rPr lang="en-US" dirty="0" err="1">
                <a:latin typeface="Times New Roman"/>
                <a:ea typeface="Times New Roman"/>
                <a:cs typeface="Times New Roman"/>
              </a:rPr>
              <a:t>terdakwa</a:t>
            </a:r>
            <a:r>
              <a:rPr lang="en-US" dirty="0">
                <a:latin typeface="Times New Roman"/>
                <a:ea typeface="Times New Roman"/>
                <a:cs typeface="Times New Roman"/>
              </a:rPr>
              <a:t> </a:t>
            </a:r>
            <a:r>
              <a:rPr lang="en-US" dirty="0" err="1">
                <a:latin typeface="Times New Roman"/>
                <a:ea typeface="Times New Roman"/>
                <a:cs typeface="Times New Roman"/>
              </a:rPr>
              <a:t>karena</a:t>
            </a:r>
            <a:r>
              <a:rPr lang="en-US" dirty="0">
                <a:latin typeface="Times New Roman"/>
                <a:ea typeface="Times New Roman"/>
                <a:cs typeface="Times New Roman"/>
              </a:rPr>
              <a:t> </a:t>
            </a:r>
            <a:r>
              <a:rPr lang="en-US" dirty="0" err="1">
                <a:latin typeface="Times New Roman"/>
                <a:ea typeface="Times New Roman"/>
                <a:cs typeface="Times New Roman"/>
              </a:rPr>
              <a:t>kelalaiannya</a:t>
            </a:r>
            <a:r>
              <a:rPr lang="en-US" dirty="0">
                <a:latin typeface="Times New Roman"/>
                <a:ea typeface="Times New Roman"/>
                <a:cs typeface="Times New Roman"/>
              </a:rPr>
              <a:t> </a:t>
            </a:r>
            <a:r>
              <a:rPr lang="en-US" dirty="0" err="1">
                <a:latin typeface="Times New Roman"/>
                <a:ea typeface="Times New Roman"/>
                <a:cs typeface="Times New Roman"/>
              </a:rPr>
              <a:t>dengan</a:t>
            </a:r>
            <a:r>
              <a:rPr lang="en-US" dirty="0">
                <a:latin typeface="Times New Roman"/>
                <a:ea typeface="Times New Roman"/>
                <a:cs typeface="Times New Roman"/>
              </a:rPr>
              <a:t> </a:t>
            </a:r>
            <a:r>
              <a:rPr lang="en-US" dirty="0" err="1">
                <a:latin typeface="Times New Roman"/>
                <a:ea typeface="Times New Roman"/>
                <a:cs typeface="Times New Roman"/>
              </a:rPr>
              <a:t>menyalahgunakan</a:t>
            </a:r>
            <a:r>
              <a:rPr lang="en-US" dirty="0">
                <a:latin typeface="Times New Roman"/>
                <a:ea typeface="Times New Roman"/>
                <a:cs typeface="Times New Roman"/>
              </a:rPr>
              <a:t> </a:t>
            </a:r>
            <a:r>
              <a:rPr lang="en-US" dirty="0" err="1">
                <a:latin typeface="Times New Roman"/>
                <a:ea typeface="Times New Roman"/>
                <a:cs typeface="Times New Roman"/>
              </a:rPr>
              <a:t>senjata</a:t>
            </a:r>
            <a:r>
              <a:rPr lang="en-US" dirty="0">
                <a:latin typeface="Times New Roman"/>
                <a:ea typeface="Times New Roman"/>
                <a:cs typeface="Times New Roman"/>
              </a:rPr>
              <a:t> </a:t>
            </a:r>
            <a:r>
              <a:rPr lang="en-US" dirty="0" err="1">
                <a:latin typeface="Times New Roman"/>
                <a:ea typeface="Times New Roman"/>
                <a:cs typeface="Times New Roman"/>
              </a:rPr>
              <a:t>api</a:t>
            </a:r>
            <a:r>
              <a:rPr lang="en-US" dirty="0">
                <a:latin typeface="Times New Roman"/>
                <a:ea typeface="Times New Roman"/>
                <a:cs typeface="Times New Roman"/>
              </a:rPr>
              <a:t> </a:t>
            </a:r>
            <a:r>
              <a:rPr lang="en-US" dirty="0" err="1">
                <a:latin typeface="Times New Roman"/>
                <a:ea typeface="Times New Roman"/>
                <a:cs typeface="Times New Roman"/>
              </a:rPr>
              <a:t>telah</a:t>
            </a:r>
            <a:r>
              <a:rPr lang="en-US" dirty="0">
                <a:latin typeface="Times New Roman"/>
                <a:ea typeface="Times New Roman"/>
                <a:cs typeface="Times New Roman"/>
              </a:rPr>
              <a:t>  </a:t>
            </a:r>
            <a:r>
              <a:rPr lang="en-US" dirty="0" err="1">
                <a:latin typeface="Times New Roman"/>
                <a:ea typeface="Times New Roman"/>
                <a:cs typeface="Times New Roman"/>
              </a:rPr>
              <a:t>menyebabkan</a:t>
            </a:r>
            <a:r>
              <a:rPr lang="en-US" dirty="0">
                <a:latin typeface="Times New Roman"/>
                <a:ea typeface="Times New Roman"/>
                <a:cs typeface="Times New Roman"/>
              </a:rPr>
              <a:t> orang </a:t>
            </a:r>
            <a:r>
              <a:rPr lang="en-US" dirty="0" err="1">
                <a:latin typeface="Times New Roman"/>
                <a:ea typeface="Times New Roman"/>
                <a:cs typeface="Times New Roman"/>
              </a:rPr>
              <a:t>terluka</a:t>
            </a:r>
            <a:r>
              <a:rPr lang="en-US" dirty="0" smtClean="0">
                <a:latin typeface="Times New Roman"/>
                <a:ea typeface="Times New Roman"/>
                <a:cs typeface="Times New Roman"/>
              </a:rPr>
              <a:t>.</a:t>
            </a:r>
          </a:p>
          <a:p>
            <a:pPr marL="342900" marR="0" lvl="0" indent="-342900" algn="just">
              <a:spcBef>
                <a:spcPts val="0"/>
              </a:spcBef>
              <a:spcAft>
                <a:spcPts val="1000"/>
              </a:spcAft>
              <a:buFont typeface="+mj-lt"/>
              <a:buAutoNum type="arabicPeriod"/>
            </a:pPr>
            <a:endParaRPr lang="en-US" sz="1600" dirty="0">
              <a:latin typeface="Times New Roman"/>
              <a:ea typeface="Times New Roman"/>
              <a:cs typeface="Times New Roman"/>
            </a:endParaRPr>
          </a:p>
          <a:p>
            <a:pPr marL="342900" marR="0" lvl="0" indent="-342900" algn="just">
              <a:spcBef>
                <a:spcPts val="0"/>
              </a:spcBef>
              <a:spcAft>
                <a:spcPts val="1000"/>
              </a:spcAft>
              <a:buFont typeface="+mj-lt"/>
              <a:buAutoNum type="arabicPeriod"/>
            </a:pPr>
            <a:r>
              <a:rPr lang="en-US" sz="1600" dirty="0" smtClean="0">
                <a:latin typeface="Times New Roman"/>
                <a:ea typeface="Times New Roman"/>
                <a:cs typeface="Times New Roman"/>
              </a:rPr>
              <a:t> </a:t>
            </a:r>
            <a:r>
              <a:rPr lang="en-US" sz="1600" dirty="0" err="1">
                <a:latin typeface="Times New Roman"/>
                <a:ea typeface="Times New Roman"/>
                <a:cs typeface="Times New Roman"/>
              </a:rPr>
              <a:t>Pertimbangan</a:t>
            </a:r>
            <a:r>
              <a:rPr lang="en-US" sz="1600" dirty="0">
                <a:latin typeface="Times New Roman"/>
                <a:ea typeface="Times New Roman"/>
                <a:cs typeface="Times New Roman"/>
              </a:rPr>
              <a:t> –</a:t>
            </a:r>
            <a:r>
              <a:rPr lang="en-US" sz="1600" dirty="0" err="1">
                <a:latin typeface="Times New Roman"/>
                <a:ea typeface="Times New Roman"/>
                <a:cs typeface="Times New Roman"/>
              </a:rPr>
              <a:t>pertimbangan</a:t>
            </a:r>
            <a:r>
              <a:rPr lang="en-US" sz="1600" dirty="0">
                <a:latin typeface="Times New Roman"/>
                <a:ea typeface="Times New Roman"/>
                <a:cs typeface="Times New Roman"/>
              </a:rPr>
              <a:t> </a:t>
            </a:r>
            <a:r>
              <a:rPr lang="en-US" sz="1600" dirty="0" err="1">
                <a:latin typeface="Times New Roman"/>
                <a:ea typeface="Times New Roman"/>
                <a:cs typeface="Times New Roman"/>
              </a:rPr>
              <a:t>hukum</a:t>
            </a:r>
            <a:r>
              <a:rPr lang="en-US" sz="1600" dirty="0">
                <a:latin typeface="Times New Roman"/>
                <a:ea typeface="Times New Roman"/>
                <a:cs typeface="Times New Roman"/>
              </a:rPr>
              <a:t> hakim, </a:t>
            </a:r>
            <a:r>
              <a:rPr lang="en-US" sz="1600" dirty="0" err="1">
                <a:latin typeface="Times New Roman"/>
                <a:ea typeface="Times New Roman"/>
                <a:cs typeface="Times New Roman"/>
              </a:rPr>
              <a:t>dalam</a:t>
            </a:r>
            <a:r>
              <a:rPr lang="en-US" sz="1600" dirty="0">
                <a:latin typeface="Times New Roman"/>
                <a:ea typeface="Times New Roman"/>
                <a:cs typeface="Times New Roman"/>
              </a:rPr>
              <a:t> </a:t>
            </a:r>
            <a:r>
              <a:rPr lang="en-US" sz="1600" dirty="0" err="1">
                <a:latin typeface="Times New Roman"/>
                <a:ea typeface="Times New Roman"/>
                <a:cs typeface="Times New Roman"/>
              </a:rPr>
              <a:t>putusan</a:t>
            </a:r>
            <a:r>
              <a:rPr lang="en-US" sz="1600" dirty="0">
                <a:latin typeface="Times New Roman"/>
                <a:ea typeface="Times New Roman"/>
                <a:cs typeface="Times New Roman"/>
              </a:rPr>
              <a:t> </a:t>
            </a:r>
            <a:r>
              <a:rPr lang="en-US" sz="1600" dirty="0" err="1">
                <a:latin typeface="Times New Roman"/>
                <a:ea typeface="Times New Roman"/>
                <a:cs typeface="Times New Roman"/>
              </a:rPr>
              <a:t>ini</a:t>
            </a:r>
            <a:r>
              <a:rPr lang="en-US" sz="1600" dirty="0">
                <a:latin typeface="Times New Roman"/>
                <a:ea typeface="Times New Roman"/>
                <a:cs typeface="Times New Roman"/>
              </a:rPr>
              <a:t> </a:t>
            </a:r>
            <a:r>
              <a:rPr lang="en-US" sz="1600" dirty="0" err="1">
                <a:latin typeface="Times New Roman"/>
                <a:ea typeface="Times New Roman"/>
                <a:cs typeface="Times New Roman"/>
              </a:rPr>
              <a:t>kurang</a:t>
            </a:r>
            <a:r>
              <a:rPr lang="en-US" sz="1600" dirty="0">
                <a:latin typeface="Times New Roman"/>
                <a:ea typeface="Times New Roman"/>
                <a:cs typeface="Times New Roman"/>
              </a:rPr>
              <a:t> </a:t>
            </a:r>
            <a:r>
              <a:rPr lang="en-US" sz="1600" dirty="0" err="1">
                <a:latin typeface="Times New Roman"/>
                <a:ea typeface="Times New Roman"/>
                <a:cs typeface="Times New Roman"/>
              </a:rPr>
              <a:t>tepat</a:t>
            </a:r>
            <a:r>
              <a:rPr lang="en-US" sz="1600" dirty="0">
                <a:latin typeface="Times New Roman"/>
                <a:ea typeface="Times New Roman"/>
                <a:cs typeface="Times New Roman"/>
              </a:rPr>
              <a:t>, </a:t>
            </a:r>
            <a:r>
              <a:rPr lang="en-US" sz="1600" dirty="0" err="1">
                <a:latin typeface="Times New Roman"/>
                <a:ea typeface="Times New Roman"/>
                <a:cs typeface="Times New Roman"/>
              </a:rPr>
              <a:t>jika</a:t>
            </a:r>
            <a:r>
              <a:rPr lang="en-US" sz="1600" dirty="0">
                <a:latin typeface="Times New Roman"/>
                <a:ea typeface="Times New Roman"/>
                <a:cs typeface="Times New Roman"/>
              </a:rPr>
              <a:t> </a:t>
            </a:r>
            <a:r>
              <a:rPr lang="en-US" sz="1600" dirty="0" err="1">
                <a:latin typeface="Times New Roman"/>
                <a:ea typeface="Times New Roman"/>
                <a:cs typeface="Times New Roman"/>
              </a:rPr>
              <a:t>melihat</a:t>
            </a:r>
            <a:r>
              <a:rPr lang="en-US" sz="1600" dirty="0">
                <a:latin typeface="Times New Roman"/>
                <a:ea typeface="Times New Roman"/>
                <a:cs typeface="Times New Roman"/>
              </a:rPr>
              <a:t> </a:t>
            </a:r>
            <a:r>
              <a:rPr lang="en-US" sz="1600" dirty="0" err="1">
                <a:latin typeface="Times New Roman"/>
                <a:ea typeface="Times New Roman"/>
                <a:cs typeface="Times New Roman"/>
              </a:rPr>
              <a:t>fakta</a:t>
            </a:r>
            <a:r>
              <a:rPr lang="en-US" sz="1600" dirty="0">
                <a:latin typeface="Times New Roman"/>
                <a:ea typeface="Times New Roman"/>
                <a:cs typeface="Times New Roman"/>
              </a:rPr>
              <a:t> </a:t>
            </a:r>
            <a:r>
              <a:rPr lang="en-US" sz="1600" dirty="0" err="1">
                <a:latin typeface="Times New Roman"/>
                <a:ea typeface="Times New Roman"/>
                <a:cs typeface="Times New Roman"/>
              </a:rPr>
              <a:t>dalam</a:t>
            </a:r>
            <a:r>
              <a:rPr lang="en-US" sz="1600" dirty="0">
                <a:latin typeface="Times New Roman"/>
                <a:ea typeface="Times New Roman"/>
                <a:cs typeface="Times New Roman"/>
              </a:rPr>
              <a:t> </a:t>
            </a:r>
            <a:r>
              <a:rPr lang="en-US" sz="1600" dirty="0" err="1">
                <a:latin typeface="Times New Roman"/>
                <a:ea typeface="Times New Roman"/>
                <a:cs typeface="Times New Roman"/>
              </a:rPr>
              <a:t>persidangan</a:t>
            </a:r>
            <a:r>
              <a:rPr lang="en-US" sz="1600" dirty="0">
                <a:latin typeface="Times New Roman"/>
                <a:ea typeface="Times New Roman"/>
                <a:cs typeface="Times New Roman"/>
              </a:rPr>
              <a:t> </a:t>
            </a:r>
            <a:r>
              <a:rPr lang="en-US" sz="1600" dirty="0" err="1">
                <a:latin typeface="Times New Roman"/>
                <a:ea typeface="Times New Roman"/>
                <a:cs typeface="Times New Roman"/>
              </a:rPr>
              <a:t>seharusnya</a:t>
            </a:r>
            <a:r>
              <a:rPr lang="en-US" sz="1600" dirty="0">
                <a:latin typeface="Times New Roman"/>
                <a:ea typeface="Times New Roman"/>
                <a:cs typeface="Times New Roman"/>
              </a:rPr>
              <a:t> </a:t>
            </a:r>
            <a:r>
              <a:rPr lang="en-US" sz="1600" dirty="0" err="1">
                <a:latin typeface="Times New Roman"/>
                <a:ea typeface="Times New Roman"/>
                <a:cs typeface="Times New Roman"/>
              </a:rPr>
              <a:t>dalam</a:t>
            </a:r>
            <a:r>
              <a:rPr lang="en-US" sz="1600" dirty="0">
                <a:latin typeface="Times New Roman"/>
                <a:ea typeface="Times New Roman"/>
                <a:cs typeface="Times New Roman"/>
              </a:rPr>
              <a:t> </a:t>
            </a:r>
            <a:r>
              <a:rPr lang="en-US" sz="1600" dirty="0" err="1">
                <a:latin typeface="Times New Roman"/>
                <a:ea typeface="Times New Roman"/>
                <a:cs typeface="Times New Roman"/>
              </a:rPr>
              <a:t>menjatuhkan</a:t>
            </a:r>
            <a:r>
              <a:rPr lang="en-US" sz="1600" dirty="0">
                <a:latin typeface="Times New Roman"/>
                <a:ea typeface="Times New Roman"/>
                <a:cs typeface="Times New Roman"/>
              </a:rPr>
              <a:t> </a:t>
            </a:r>
            <a:r>
              <a:rPr lang="en-US" sz="1600" dirty="0" err="1">
                <a:latin typeface="Times New Roman"/>
                <a:ea typeface="Times New Roman"/>
                <a:cs typeface="Times New Roman"/>
              </a:rPr>
              <a:t>putusan</a:t>
            </a:r>
            <a:r>
              <a:rPr lang="en-US" sz="1600" dirty="0">
                <a:latin typeface="Times New Roman"/>
                <a:ea typeface="Times New Roman"/>
                <a:cs typeface="Times New Roman"/>
              </a:rPr>
              <a:t> </a:t>
            </a:r>
            <a:r>
              <a:rPr lang="en-US" sz="1600" dirty="0" err="1">
                <a:latin typeface="Times New Roman"/>
                <a:ea typeface="Times New Roman"/>
                <a:cs typeface="Times New Roman"/>
              </a:rPr>
              <a:t>pemidanaan</a:t>
            </a:r>
            <a:r>
              <a:rPr lang="en-US" sz="1600" dirty="0">
                <a:latin typeface="Times New Roman"/>
                <a:ea typeface="Times New Roman"/>
                <a:cs typeface="Times New Roman"/>
              </a:rPr>
              <a:t> </a:t>
            </a:r>
            <a:r>
              <a:rPr lang="en-US" sz="1600" dirty="0" err="1">
                <a:latin typeface="Times New Roman"/>
                <a:ea typeface="Times New Roman"/>
                <a:cs typeface="Times New Roman"/>
              </a:rPr>
              <a:t>terhadap</a:t>
            </a:r>
            <a:r>
              <a:rPr lang="en-US" sz="1600" dirty="0">
                <a:latin typeface="Times New Roman"/>
                <a:ea typeface="Times New Roman"/>
                <a:cs typeface="Times New Roman"/>
              </a:rPr>
              <a:t> </a:t>
            </a:r>
            <a:r>
              <a:rPr lang="en-US" sz="1600" dirty="0" err="1">
                <a:latin typeface="Times New Roman"/>
                <a:ea typeface="Times New Roman"/>
                <a:cs typeface="Times New Roman"/>
              </a:rPr>
              <a:t>terdakwa</a:t>
            </a:r>
            <a:r>
              <a:rPr lang="en-US" sz="1600" dirty="0">
                <a:latin typeface="Times New Roman"/>
                <a:ea typeface="Times New Roman"/>
                <a:cs typeface="Times New Roman"/>
              </a:rPr>
              <a:t> </a:t>
            </a:r>
            <a:r>
              <a:rPr lang="en-US" sz="1600" dirty="0" err="1">
                <a:latin typeface="Times New Roman"/>
                <a:ea typeface="Times New Roman"/>
                <a:cs typeface="Times New Roman"/>
              </a:rPr>
              <a:t>lebih</a:t>
            </a:r>
            <a:r>
              <a:rPr lang="en-US" sz="1600" dirty="0">
                <a:latin typeface="Times New Roman"/>
                <a:ea typeface="Times New Roman"/>
                <a:cs typeface="Times New Roman"/>
              </a:rPr>
              <a:t> </a:t>
            </a:r>
            <a:r>
              <a:rPr lang="en-US" sz="1600" dirty="0" err="1">
                <a:latin typeface="Times New Roman"/>
                <a:ea typeface="Times New Roman"/>
                <a:cs typeface="Times New Roman"/>
              </a:rPr>
              <a:t>mempertimbangkan</a:t>
            </a:r>
            <a:r>
              <a:rPr lang="en-US" sz="1600" dirty="0">
                <a:latin typeface="Times New Roman"/>
                <a:ea typeface="Times New Roman"/>
                <a:cs typeface="Times New Roman"/>
              </a:rPr>
              <a:t> </a:t>
            </a:r>
            <a:r>
              <a:rPr lang="en-US" sz="1600" dirty="0" err="1">
                <a:latin typeface="Times New Roman"/>
                <a:ea typeface="Times New Roman"/>
                <a:cs typeface="Times New Roman"/>
              </a:rPr>
              <a:t>dalam</a:t>
            </a:r>
            <a:r>
              <a:rPr lang="en-US" sz="1600" dirty="0">
                <a:latin typeface="Times New Roman"/>
                <a:ea typeface="Times New Roman"/>
                <a:cs typeface="Times New Roman"/>
              </a:rPr>
              <a:t> </a:t>
            </a:r>
            <a:r>
              <a:rPr lang="en-US" sz="1600" dirty="0" err="1">
                <a:latin typeface="Times New Roman"/>
                <a:ea typeface="Times New Roman"/>
                <a:cs typeface="Times New Roman"/>
              </a:rPr>
              <a:t>hal</a:t>
            </a:r>
            <a:r>
              <a:rPr lang="en-US" sz="1600" dirty="0">
                <a:latin typeface="Times New Roman"/>
                <a:ea typeface="Times New Roman"/>
                <a:cs typeface="Times New Roman"/>
              </a:rPr>
              <a:t> </a:t>
            </a:r>
            <a:r>
              <a:rPr lang="en-US" sz="1600" dirty="0" err="1">
                <a:latin typeface="Times New Roman"/>
                <a:ea typeface="Times New Roman"/>
                <a:cs typeface="Times New Roman"/>
              </a:rPr>
              <a:t>dampak</a:t>
            </a:r>
            <a:r>
              <a:rPr lang="en-US" sz="1600" dirty="0">
                <a:latin typeface="Times New Roman"/>
                <a:ea typeface="Times New Roman"/>
                <a:cs typeface="Times New Roman"/>
              </a:rPr>
              <a:t> </a:t>
            </a:r>
            <a:r>
              <a:rPr lang="en-US" sz="1600" dirty="0" err="1">
                <a:latin typeface="Times New Roman"/>
                <a:ea typeface="Times New Roman"/>
                <a:cs typeface="Times New Roman"/>
              </a:rPr>
              <a:t>perbuatan</a:t>
            </a:r>
            <a:r>
              <a:rPr lang="en-US" sz="1600" dirty="0">
                <a:latin typeface="Times New Roman"/>
                <a:ea typeface="Times New Roman"/>
                <a:cs typeface="Times New Roman"/>
              </a:rPr>
              <a:t> </a:t>
            </a:r>
            <a:r>
              <a:rPr lang="en-US" sz="1600" dirty="0" err="1">
                <a:latin typeface="Times New Roman"/>
                <a:ea typeface="Times New Roman"/>
                <a:cs typeface="Times New Roman"/>
              </a:rPr>
              <a:t>terdakwa</a:t>
            </a:r>
            <a:r>
              <a:rPr lang="en-US" sz="1600" dirty="0">
                <a:latin typeface="Times New Roman"/>
                <a:ea typeface="Times New Roman"/>
                <a:cs typeface="Times New Roman"/>
              </a:rPr>
              <a:t> </a:t>
            </a:r>
            <a:r>
              <a:rPr lang="en-US" sz="1600" dirty="0" err="1">
                <a:latin typeface="Times New Roman"/>
                <a:ea typeface="Times New Roman"/>
                <a:cs typeface="Times New Roman"/>
              </a:rPr>
              <a:t>terhadap</a:t>
            </a:r>
            <a:r>
              <a:rPr lang="en-US" sz="1600" dirty="0">
                <a:latin typeface="Times New Roman"/>
                <a:ea typeface="Times New Roman"/>
                <a:cs typeface="Times New Roman"/>
              </a:rPr>
              <a:t> </a:t>
            </a:r>
            <a:r>
              <a:rPr lang="en-US" sz="1600" dirty="0" err="1">
                <a:latin typeface="Times New Roman"/>
                <a:ea typeface="Times New Roman"/>
                <a:cs typeface="Times New Roman"/>
              </a:rPr>
              <a:t>segala</a:t>
            </a:r>
            <a:r>
              <a:rPr lang="en-US" sz="1600" dirty="0">
                <a:latin typeface="Times New Roman"/>
                <a:ea typeface="Times New Roman"/>
                <a:cs typeface="Times New Roman"/>
              </a:rPr>
              <a:t> </a:t>
            </a:r>
            <a:r>
              <a:rPr lang="en-US" sz="1600" dirty="0" err="1">
                <a:latin typeface="Times New Roman"/>
                <a:ea typeface="Times New Roman"/>
                <a:cs typeface="Times New Roman"/>
              </a:rPr>
              <a:t>aspek</a:t>
            </a:r>
            <a:r>
              <a:rPr lang="en-US" sz="1600" dirty="0">
                <a:latin typeface="Times New Roman"/>
                <a:ea typeface="Times New Roman"/>
                <a:cs typeface="Times New Roman"/>
              </a:rPr>
              <a:t> yang </a:t>
            </a:r>
            <a:r>
              <a:rPr lang="en-US" sz="1600" dirty="0" err="1">
                <a:latin typeface="Times New Roman"/>
                <a:ea typeface="Times New Roman"/>
                <a:cs typeface="Times New Roman"/>
              </a:rPr>
              <a:t>bersangkutan</a:t>
            </a:r>
            <a:r>
              <a:rPr lang="en-US" sz="1600" dirty="0">
                <a:latin typeface="Times New Roman"/>
                <a:ea typeface="Times New Roman"/>
                <a:cs typeface="Times New Roman"/>
              </a:rPr>
              <a:t>, </a:t>
            </a:r>
            <a:r>
              <a:rPr lang="en-US" sz="1600" dirty="0" err="1">
                <a:latin typeface="Times New Roman"/>
                <a:ea typeface="Times New Roman"/>
                <a:cs typeface="Times New Roman"/>
              </a:rPr>
              <a:t>karena</a:t>
            </a:r>
            <a:r>
              <a:rPr lang="en-US" sz="1600" dirty="0">
                <a:latin typeface="Times New Roman"/>
                <a:ea typeface="Times New Roman"/>
                <a:cs typeface="Times New Roman"/>
              </a:rPr>
              <a:t> </a:t>
            </a:r>
            <a:r>
              <a:rPr lang="en-US" sz="1600" dirty="0" err="1">
                <a:latin typeface="Times New Roman"/>
                <a:ea typeface="Times New Roman"/>
                <a:cs typeface="Times New Roman"/>
              </a:rPr>
              <a:t>dampak</a:t>
            </a:r>
            <a:r>
              <a:rPr lang="en-US" sz="1600" dirty="0">
                <a:latin typeface="Times New Roman"/>
                <a:ea typeface="Times New Roman"/>
                <a:cs typeface="Times New Roman"/>
              </a:rPr>
              <a:t> </a:t>
            </a:r>
            <a:r>
              <a:rPr lang="en-US" sz="1600" dirty="0" err="1">
                <a:latin typeface="Times New Roman"/>
                <a:ea typeface="Times New Roman"/>
                <a:cs typeface="Times New Roman"/>
              </a:rPr>
              <a:t>dari</a:t>
            </a:r>
            <a:r>
              <a:rPr lang="en-US" sz="1600" dirty="0">
                <a:latin typeface="Times New Roman"/>
                <a:ea typeface="Times New Roman"/>
                <a:cs typeface="Times New Roman"/>
              </a:rPr>
              <a:t> </a:t>
            </a:r>
            <a:r>
              <a:rPr lang="en-US" sz="1600" dirty="0" err="1">
                <a:latin typeface="Times New Roman"/>
                <a:ea typeface="Times New Roman"/>
                <a:cs typeface="Times New Roman"/>
              </a:rPr>
              <a:t>perbuatan</a:t>
            </a:r>
            <a:r>
              <a:rPr lang="en-US" sz="1600" dirty="0">
                <a:latin typeface="Times New Roman"/>
                <a:ea typeface="Times New Roman"/>
                <a:cs typeface="Times New Roman"/>
              </a:rPr>
              <a:t> </a:t>
            </a:r>
            <a:r>
              <a:rPr lang="en-US" sz="1600" dirty="0" err="1">
                <a:latin typeface="Times New Roman"/>
                <a:ea typeface="Times New Roman"/>
                <a:cs typeface="Times New Roman"/>
              </a:rPr>
              <a:t>terdakwa</a:t>
            </a:r>
            <a:r>
              <a:rPr lang="en-US" sz="1600" dirty="0">
                <a:latin typeface="Times New Roman"/>
                <a:ea typeface="Times New Roman"/>
                <a:cs typeface="Times New Roman"/>
              </a:rPr>
              <a:t> </a:t>
            </a:r>
            <a:r>
              <a:rPr lang="en-US" sz="1600" dirty="0" err="1">
                <a:latin typeface="Times New Roman"/>
                <a:ea typeface="Times New Roman"/>
                <a:cs typeface="Times New Roman"/>
              </a:rPr>
              <a:t>bisa</a:t>
            </a:r>
            <a:r>
              <a:rPr lang="en-US" sz="1600" dirty="0">
                <a:latin typeface="Times New Roman"/>
                <a:ea typeface="Times New Roman"/>
                <a:cs typeface="Times New Roman"/>
              </a:rPr>
              <a:t> </a:t>
            </a:r>
            <a:r>
              <a:rPr lang="en-US" sz="1600" dirty="0" err="1">
                <a:latin typeface="Times New Roman"/>
                <a:ea typeface="Times New Roman"/>
                <a:cs typeface="Times New Roman"/>
              </a:rPr>
              <a:t>sangat</a:t>
            </a:r>
            <a:r>
              <a:rPr lang="en-US" sz="1600" dirty="0">
                <a:latin typeface="Times New Roman"/>
                <a:ea typeface="Times New Roman"/>
                <a:cs typeface="Times New Roman"/>
              </a:rPr>
              <a:t> </a:t>
            </a:r>
            <a:r>
              <a:rPr lang="en-US" sz="1600" dirty="0" err="1">
                <a:latin typeface="Times New Roman"/>
                <a:ea typeface="Times New Roman"/>
                <a:cs typeface="Times New Roman"/>
              </a:rPr>
              <a:t>meresahkan</a:t>
            </a:r>
            <a:r>
              <a:rPr lang="en-US" sz="1600" dirty="0">
                <a:latin typeface="Times New Roman"/>
                <a:ea typeface="Times New Roman"/>
                <a:cs typeface="Times New Roman"/>
              </a:rPr>
              <a:t> </a:t>
            </a:r>
            <a:r>
              <a:rPr lang="en-US" sz="1600" dirty="0" err="1">
                <a:latin typeface="Times New Roman"/>
                <a:ea typeface="Times New Roman"/>
                <a:cs typeface="Times New Roman"/>
              </a:rPr>
              <a:t>masyarakat</a:t>
            </a:r>
            <a:r>
              <a:rPr lang="en-US" sz="1600" dirty="0">
                <a:latin typeface="Times New Roman"/>
                <a:ea typeface="Times New Roman"/>
                <a:cs typeface="Times New Roman"/>
              </a:rPr>
              <a:t>, </a:t>
            </a:r>
            <a:r>
              <a:rPr lang="en-US" sz="1600" dirty="0" err="1">
                <a:latin typeface="Times New Roman"/>
                <a:ea typeface="Times New Roman"/>
                <a:cs typeface="Times New Roman"/>
              </a:rPr>
              <a:t>hal</a:t>
            </a:r>
            <a:r>
              <a:rPr lang="en-US" sz="1600" dirty="0">
                <a:latin typeface="Times New Roman"/>
                <a:ea typeface="Times New Roman"/>
                <a:cs typeface="Times New Roman"/>
              </a:rPr>
              <a:t> </a:t>
            </a:r>
            <a:r>
              <a:rPr lang="en-US" sz="1600" dirty="0" err="1">
                <a:latin typeface="Times New Roman"/>
                <a:ea typeface="Times New Roman"/>
                <a:cs typeface="Times New Roman"/>
              </a:rPr>
              <a:t>ini</a:t>
            </a:r>
            <a:r>
              <a:rPr lang="en-US" sz="1600" dirty="0">
                <a:latin typeface="Times New Roman"/>
                <a:ea typeface="Times New Roman"/>
                <a:cs typeface="Times New Roman"/>
              </a:rPr>
              <a:t> </a:t>
            </a:r>
            <a:r>
              <a:rPr lang="en-US" sz="1600" dirty="0" err="1">
                <a:latin typeface="Times New Roman"/>
                <a:ea typeface="Times New Roman"/>
                <a:cs typeface="Times New Roman"/>
              </a:rPr>
              <a:t>juga</a:t>
            </a:r>
            <a:r>
              <a:rPr lang="en-US" sz="1600" dirty="0">
                <a:latin typeface="Times New Roman"/>
                <a:ea typeface="Times New Roman"/>
                <a:cs typeface="Times New Roman"/>
              </a:rPr>
              <a:t> </a:t>
            </a:r>
            <a:r>
              <a:rPr lang="en-US" sz="1600" dirty="0" err="1">
                <a:latin typeface="Times New Roman"/>
                <a:ea typeface="Times New Roman"/>
                <a:cs typeface="Times New Roman"/>
              </a:rPr>
              <a:t>berdampak</a:t>
            </a:r>
            <a:r>
              <a:rPr lang="en-US" sz="1600" dirty="0">
                <a:latin typeface="Times New Roman"/>
                <a:ea typeface="Times New Roman"/>
                <a:cs typeface="Times New Roman"/>
              </a:rPr>
              <a:t> </a:t>
            </a:r>
            <a:r>
              <a:rPr lang="en-US" sz="1600" dirty="0" err="1">
                <a:latin typeface="Times New Roman"/>
                <a:ea typeface="Times New Roman"/>
                <a:cs typeface="Times New Roman"/>
              </a:rPr>
              <a:t>terhadap</a:t>
            </a:r>
            <a:r>
              <a:rPr lang="en-US" sz="1600" dirty="0">
                <a:latin typeface="Times New Roman"/>
                <a:ea typeface="Times New Roman"/>
                <a:cs typeface="Times New Roman"/>
              </a:rPr>
              <a:t> </a:t>
            </a:r>
            <a:r>
              <a:rPr lang="en-US" sz="1600" dirty="0" err="1">
                <a:latin typeface="Times New Roman"/>
                <a:ea typeface="Times New Roman"/>
                <a:cs typeface="Times New Roman"/>
              </a:rPr>
              <a:t>tujuan</a:t>
            </a:r>
            <a:r>
              <a:rPr lang="en-US" sz="1600" dirty="0">
                <a:latin typeface="Times New Roman"/>
                <a:ea typeface="Times New Roman"/>
                <a:cs typeface="Times New Roman"/>
              </a:rPr>
              <a:t> </a:t>
            </a:r>
            <a:r>
              <a:rPr lang="en-US" sz="1600" dirty="0" err="1">
                <a:latin typeface="Times New Roman"/>
                <a:ea typeface="Times New Roman"/>
                <a:cs typeface="Times New Roman"/>
              </a:rPr>
              <a:t>pemidanaan</a:t>
            </a:r>
            <a:r>
              <a:rPr lang="en-US" sz="1600" dirty="0">
                <a:latin typeface="Times New Roman"/>
                <a:ea typeface="Times New Roman"/>
                <a:cs typeface="Times New Roman"/>
              </a:rPr>
              <a:t> </a:t>
            </a:r>
            <a:r>
              <a:rPr lang="en-US" sz="1600" dirty="0" err="1">
                <a:latin typeface="Times New Roman"/>
                <a:ea typeface="Times New Roman"/>
                <a:cs typeface="Times New Roman"/>
              </a:rPr>
              <a:t>dalam</a:t>
            </a:r>
            <a:r>
              <a:rPr lang="en-US" sz="1600" dirty="0">
                <a:latin typeface="Times New Roman"/>
                <a:ea typeface="Times New Roman"/>
                <a:cs typeface="Times New Roman"/>
              </a:rPr>
              <a:t> </a:t>
            </a:r>
            <a:r>
              <a:rPr lang="en-US" sz="1600" dirty="0" err="1">
                <a:latin typeface="Times New Roman"/>
                <a:ea typeface="Times New Roman"/>
                <a:cs typeface="Times New Roman"/>
              </a:rPr>
              <a:t>hal</a:t>
            </a:r>
            <a:r>
              <a:rPr lang="en-US" sz="1600" dirty="0">
                <a:latin typeface="Times New Roman"/>
                <a:ea typeface="Times New Roman"/>
                <a:cs typeface="Times New Roman"/>
              </a:rPr>
              <a:t> </a:t>
            </a:r>
            <a:r>
              <a:rPr lang="en-US" sz="1600" dirty="0" err="1">
                <a:latin typeface="Times New Roman"/>
                <a:ea typeface="Times New Roman"/>
                <a:cs typeface="Times New Roman"/>
              </a:rPr>
              <a:t>menimbulkan</a:t>
            </a:r>
            <a:r>
              <a:rPr lang="en-US" sz="1600" dirty="0">
                <a:latin typeface="Times New Roman"/>
                <a:ea typeface="Times New Roman"/>
                <a:cs typeface="Times New Roman"/>
              </a:rPr>
              <a:t> </a:t>
            </a:r>
            <a:r>
              <a:rPr lang="en-US" sz="1600" dirty="0" err="1">
                <a:latin typeface="Times New Roman"/>
                <a:ea typeface="Times New Roman"/>
                <a:cs typeface="Times New Roman"/>
              </a:rPr>
              <a:t>efek</a:t>
            </a:r>
            <a:r>
              <a:rPr lang="en-US" sz="1600" dirty="0">
                <a:latin typeface="Times New Roman"/>
                <a:ea typeface="Times New Roman"/>
                <a:cs typeface="Times New Roman"/>
              </a:rPr>
              <a:t> </a:t>
            </a:r>
            <a:r>
              <a:rPr lang="en-US" sz="1600" dirty="0" err="1">
                <a:latin typeface="Times New Roman"/>
                <a:ea typeface="Times New Roman"/>
                <a:cs typeface="Times New Roman"/>
              </a:rPr>
              <a:t>jera</a:t>
            </a:r>
            <a:r>
              <a:rPr lang="en-US" sz="1600" dirty="0">
                <a:latin typeface="Times New Roman"/>
                <a:ea typeface="Times New Roman"/>
                <a:cs typeface="Times New Roman"/>
              </a:rPr>
              <a:t> </a:t>
            </a:r>
            <a:r>
              <a:rPr lang="en-US" sz="1600" dirty="0" err="1">
                <a:latin typeface="Times New Roman"/>
                <a:ea typeface="Times New Roman"/>
                <a:cs typeface="Times New Roman"/>
              </a:rPr>
              <a:t>dan</a:t>
            </a:r>
            <a:r>
              <a:rPr lang="en-US" sz="1600" dirty="0">
                <a:latin typeface="Times New Roman"/>
                <a:ea typeface="Times New Roman"/>
                <a:cs typeface="Times New Roman"/>
              </a:rPr>
              <a:t> </a:t>
            </a:r>
            <a:r>
              <a:rPr lang="en-US" sz="1600" dirty="0" err="1">
                <a:latin typeface="Times New Roman"/>
                <a:ea typeface="Times New Roman"/>
                <a:cs typeface="Times New Roman"/>
              </a:rPr>
              <a:t>menakut</a:t>
            </a:r>
            <a:r>
              <a:rPr lang="en-US" sz="1600" dirty="0">
                <a:latin typeface="Times New Roman"/>
                <a:ea typeface="Times New Roman"/>
                <a:cs typeface="Times New Roman"/>
              </a:rPr>
              <a:t> </a:t>
            </a:r>
            <a:r>
              <a:rPr lang="en-US" sz="1600" dirty="0" err="1">
                <a:latin typeface="Times New Roman"/>
                <a:ea typeface="Times New Roman"/>
                <a:cs typeface="Times New Roman"/>
              </a:rPr>
              <a:t>nakuti</a:t>
            </a:r>
            <a:r>
              <a:rPr lang="en-US" sz="1600" dirty="0">
                <a:latin typeface="Times New Roman"/>
                <a:ea typeface="Times New Roman"/>
                <a:cs typeface="Times New Roman"/>
              </a:rPr>
              <a:t> </a:t>
            </a:r>
            <a:r>
              <a:rPr lang="en-US" sz="1600" dirty="0" err="1">
                <a:latin typeface="Times New Roman"/>
                <a:ea typeface="Times New Roman"/>
                <a:cs typeface="Times New Roman"/>
              </a:rPr>
              <a:t>calon</a:t>
            </a:r>
            <a:r>
              <a:rPr lang="en-US" sz="1600" dirty="0">
                <a:latin typeface="Times New Roman"/>
                <a:ea typeface="Times New Roman"/>
                <a:cs typeface="Times New Roman"/>
              </a:rPr>
              <a:t> </a:t>
            </a:r>
            <a:r>
              <a:rPr lang="en-US" sz="1600" dirty="0" err="1">
                <a:latin typeface="Times New Roman"/>
                <a:ea typeface="Times New Roman"/>
                <a:cs typeface="Times New Roman"/>
              </a:rPr>
              <a:t>pelaku</a:t>
            </a:r>
            <a:r>
              <a:rPr lang="en-US" sz="1600" dirty="0">
                <a:latin typeface="Times New Roman"/>
                <a:ea typeface="Times New Roman"/>
                <a:cs typeface="Times New Roman"/>
              </a:rPr>
              <a:t> </a:t>
            </a:r>
            <a:r>
              <a:rPr lang="en-US" sz="1600" dirty="0" err="1">
                <a:latin typeface="Times New Roman"/>
                <a:ea typeface="Times New Roman"/>
                <a:cs typeface="Times New Roman"/>
              </a:rPr>
              <a:t>kejahatan</a:t>
            </a:r>
            <a:r>
              <a:rPr lang="en-US" sz="1600" dirty="0">
                <a:latin typeface="Times New Roman"/>
                <a:ea typeface="Times New Roman"/>
                <a:cs typeface="Times New Roman"/>
              </a:rPr>
              <a:t>. Hakim </a:t>
            </a:r>
            <a:r>
              <a:rPr lang="en-US" sz="1600" dirty="0" err="1">
                <a:latin typeface="Times New Roman"/>
                <a:ea typeface="Times New Roman"/>
                <a:cs typeface="Times New Roman"/>
              </a:rPr>
              <a:t>juga</a:t>
            </a:r>
            <a:r>
              <a:rPr lang="en-US" sz="1600" dirty="0">
                <a:latin typeface="Times New Roman"/>
                <a:ea typeface="Times New Roman"/>
                <a:cs typeface="Times New Roman"/>
              </a:rPr>
              <a:t> </a:t>
            </a:r>
            <a:r>
              <a:rPr lang="en-US" sz="1600" dirty="0" err="1">
                <a:latin typeface="Times New Roman"/>
                <a:ea typeface="Times New Roman"/>
                <a:cs typeface="Times New Roman"/>
              </a:rPr>
              <a:t>harus</a:t>
            </a:r>
            <a:r>
              <a:rPr lang="en-US" sz="1600" dirty="0">
                <a:latin typeface="Times New Roman"/>
                <a:ea typeface="Times New Roman"/>
                <a:cs typeface="Times New Roman"/>
              </a:rPr>
              <a:t> </a:t>
            </a:r>
            <a:r>
              <a:rPr lang="en-US" sz="1600" dirty="0" err="1">
                <a:latin typeface="Times New Roman"/>
                <a:ea typeface="Times New Roman"/>
                <a:cs typeface="Times New Roman"/>
              </a:rPr>
              <a:t>memperhatikan</a:t>
            </a:r>
            <a:r>
              <a:rPr lang="en-US" sz="1600" dirty="0">
                <a:latin typeface="Times New Roman"/>
                <a:ea typeface="Times New Roman"/>
                <a:cs typeface="Times New Roman"/>
              </a:rPr>
              <a:t> </a:t>
            </a:r>
            <a:r>
              <a:rPr lang="en-US" sz="1600" dirty="0" err="1">
                <a:latin typeface="Times New Roman"/>
                <a:ea typeface="Times New Roman"/>
                <a:cs typeface="Times New Roman"/>
              </a:rPr>
              <a:t>teori</a:t>
            </a:r>
            <a:r>
              <a:rPr lang="en-US" sz="1600" dirty="0">
                <a:latin typeface="Times New Roman"/>
                <a:ea typeface="Times New Roman"/>
                <a:cs typeface="Times New Roman"/>
              </a:rPr>
              <a:t> </a:t>
            </a:r>
            <a:r>
              <a:rPr lang="en-US" sz="1600" dirty="0" err="1">
                <a:latin typeface="Times New Roman"/>
                <a:ea typeface="Times New Roman"/>
                <a:cs typeface="Times New Roman"/>
              </a:rPr>
              <a:t>keadilan</a:t>
            </a:r>
            <a:r>
              <a:rPr lang="en-US" sz="1600" dirty="0">
                <a:latin typeface="Times New Roman"/>
                <a:ea typeface="Times New Roman"/>
                <a:cs typeface="Times New Roman"/>
              </a:rPr>
              <a:t> </a:t>
            </a:r>
            <a:r>
              <a:rPr lang="en-US" sz="1600" dirty="0" err="1">
                <a:latin typeface="Times New Roman"/>
                <a:ea typeface="Times New Roman"/>
                <a:cs typeface="Times New Roman"/>
              </a:rPr>
              <a:t>dalam</a:t>
            </a:r>
            <a:r>
              <a:rPr lang="en-US" sz="1600" dirty="0">
                <a:latin typeface="Times New Roman"/>
                <a:ea typeface="Times New Roman"/>
                <a:cs typeface="Times New Roman"/>
              </a:rPr>
              <a:t> </a:t>
            </a:r>
            <a:r>
              <a:rPr lang="en-US" sz="1600" dirty="0" err="1">
                <a:latin typeface="Times New Roman"/>
                <a:ea typeface="Times New Roman"/>
                <a:cs typeface="Times New Roman"/>
              </a:rPr>
              <a:t>menjatuhkan</a:t>
            </a:r>
            <a:r>
              <a:rPr lang="en-US" sz="1600" dirty="0">
                <a:latin typeface="Times New Roman"/>
                <a:ea typeface="Times New Roman"/>
                <a:cs typeface="Times New Roman"/>
              </a:rPr>
              <a:t> </a:t>
            </a:r>
            <a:r>
              <a:rPr lang="en-US" sz="1600" dirty="0" err="1">
                <a:latin typeface="Times New Roman"/>
                <a:ea typeface="Times New Roman"/>
                <a:cs typeface="Times New Roman"/>
              </a:rPr>
              <a:t>putusan</a:t>
            </a:r>
            <a:r>
              <a:rPr lang="en-US" sz="1600" dirty="0">
                <a:latin typeface="Times New Roman"/>
                <a:ea typeface="Times New Roman"/>
                <a:cs typeface="Times New Roman"/>
              </a:rPr>
              <a:t> </a:t>
            </a:r>
            <a:r>
              <a:rPr lang="en-US" sz="1600" dirty="0" err="1">
                <a:latin typeface="Times New Roman"/>
                <a:ea typeface="Times New Roman"/>
                <a:cs typeface="Times New Roman"/>
              </a:rPr>
              <a:t>pemidanaan</a:t>
            </a:r>
            <a:r>
              <a:rPr lang="en-US" sz="1600" dirty="0">
                <a:latin typeface="Times New Roman"/>
                <a:ea typeface="Times New Roman"/>
                <a:cs typeface="Times New Roman"/>
              </a:rPr>
              <a:t>, </a:t>
            </a:r>
            <a:r>
              <a:rPr lang="en-US" sz="1600" dirty="0" err="1">
                <a:latin typeface="Times New Roman"/>
                <a:ea typeface="Times New Roman"/>
                <a:cs typeface="Times New Roman"/>
              </a:rPr>
              <a:t>dimana</a:t>
            </a:r>
            <a:r>
              <a:rPr lang="en-US" sz="1600" dirty="0">
                <a:latin typeface="Times New Roman"/>
                <a:ea typeface="Times New Roman"/>
                <a:cs typeface="Times New Roman"/>
              </a:rPr>
              <a:t> </a:t>
            </a:r>
            <a:r>
              <a:rPr lang="en-US" sz="1600" dirty="0" err="1">
                <a:latin typeface="Times New Roman"/>
                <a:ea typeface="Times New Roman"/>
                <a:cs typeface="Times New Roman"/>
              </a:rPr>
              <a:t>adil</a:t>
            </a:r>
            <a:r>
              <a:rPr lang="en-US" sz="1600" dirty="0">
                <a:latin typeface="Times New Roman"/>
                <a:ea typeface="Times New Roman"/>
                <a:cs typeface="Times New Roman"/>
              </a:rPr>
              <a:t> </a:t>
            </a:r>
            <a:r>
              <a:rPr lang="en-US" sz="1600" dirty="0" err="1">
                <a:latin typeface="Times New Roman"/>
                <a:ea typeface="Times New Roman"/>
                <a:cs typeface="Times New Roman"/>
              </a:rPr>
              <a:t>itu</a:t>
            </a:r>
            <a:r>
              <a:rPr lang="en-US" sz="1600" dirty="0">
                <a:latin typeface="Times New Roman"/>
                <a:ea typeface="Times New Roman"/>
                <a:cs typeface="Times New Roman"/>
              </a:rPr>
              <a:t> </a:t>
            </a:r>
            <a:r>
              <a:rPr lang="en-US" sz="1600" dirty="0" err="1">
                <a:latin typeface="Times New Roman"/>
                <a:ea typeface="Times New Roman"/>
                <a:cs typeface="Times New Roman"/>
              </a:rPr>
              <a:t>adalah</a:t>
            </a:r>
            <a:r>
              <a:rPr lang="en-US" sz="1600" dirty="0">
                <a:latin typeface="Times New Roman"/>
                <a:ea typeface="Times New Roman"/>
                <a:cs typeface="Times New Roman"/>
              </a:rPr>
              <a:t> </a:t>
            </a:r>
            <a:r>
              <a:rPr lang="en-US" sz="1600" dirty="0" err="1">
                <a:latin typeface="Times New Roman"/>
                <a:ea typeface="Times New Roman"/>
                <a:cs typeface="Times New Roman"/>
              </a:rPr>
              <a:t>hal</a:t>
            </a:r>
            <a:r>
              <a:rPr lang="en-US" sz="1600" dirty="0">
                <a:latin typeface="Times New Roman"/>
                <a:ea typeface="Times New Roman"/>
                <a:cs typeface="Times New Roman"/>
              </a:rPr>
              <a:t> yang </a:t>
            </a:r>
            <a:r>
              <a:rPr lang="en-US" sz="1600" dirty="0" err="1">
                <a:latin typeface="Times New Roman"/>
                <a:ea typeface="Times New Roman"/>
                <a:cs typeface="Times New Roman"/>
              </a:rPr>
              <a:t>diinginkan</a:t>
            </a:r>
            <a:r>
              <a:rPr lang="en-US" sz="1600" dirty="0">
                <a:latin typeface="Times New Roman"/>
                <a:ea typeface="Times New Roman"/>
                <a:cs typeface="Times New Roman"/>
              </a:rPr>
              <a:t> </a:t>
            </a:r>
            <a:r>
              <a:rPr lang="en-US" sz="1600" dirty="0" err="1">
                <a:latin typeface="Times New Roman"/>
                <a:ea typeface="Times New Roman"/>
                <a:cs typeface="Times New Roman"/>
              </a:rPr>
              <a:t>untuk</a:t>
            </a:r>
            <a:r>
              <a:rPr lang="en-US" sz="1600" dirty="0">
                <a:latin typeface="Times New Roman"/>
                <a:ea typeface="Times New Roman"/>
                <a:cs typeface="Times New Roman"/>
              </a:rPr>
              <a:t> </a:t>
            </a:r>
            <a:r>
              <a:rPr lang="en-US" sz="1600" dirty="0" err="1">
                <a:latin typeface="Times New Roman"/>
                <a:ea typeface="Times New Roman"/>
                <a:cs typeface="Times New Roman"/>
              </a:rPr>
              <a:t>dicapai</a:t>
            </a:r>
            <a:r>
              <a:rPr lang="en-US" sz="1600" dirty="0">
                <a:latin typeface="Times New Roman"/>
                <a:ea typeface="Times New Roman"/>
                <a:cs typeface="Times New Roman"/>
              </a:rPr>
              <a:t> </a:t>
            </a:r>
            <a:r>
              <a:rPr lang="en-US" sz="1600" dirty="0" err="1">
                <a:latin typeface="Times New Roman"/>
                <a:ea typeface="Times New Roman"/>
                <a:cs typeface="Times New Roman"/>
              </a:rPr>
              <a:t>dalam</a:t>
            </a:r>
            <a:r>
              <a:rPr lang="en-US" sz="1600" dirty="0">
                <a:latin typeface="Times New Roman"/>
                <a:ea typeface="Times New Roman"/>
                <a:cs typeface="Times New Roman"/>
              </a:rPr>
              <a:t> </a:t>
            </a:r>
            <a:r>
              <a:rPr lang="en-US" sz="1600" dirty="0" err="1">
                <a:latin typeface="Times New Roman"/>
                <a:ea typeface="Times New Roman"/>
                <a:cs typeface="Times New Roman"/>
              </a:rPr>
              <a:t>sebuah</a:t>
            </a:r>
            <a:r>
              <a:rPr lang="en-US" sz="1600" dirty="0">
                <a:latin typeface="Times New Roman"/>
                <a:ea typeface="Times New Roman"/>
                <a:cs typeface="Times New Roman"/>
              </a:rPr>
              <a:t> </a:t>
            </a:r>
            <a:r>
              <a:rPr lang="en-US" sz="1600" dirty="0" err="1">
                <a:latin typeface="Times New Roman"/>
                <a:ea typeface="Times New Roman"/>
                <a:cs typeface="Times New Roman"/>
              </a:rPr>
              <a:t>putusan</a:t>
            </a:r>
            <a:r>
              <a:rPr lang="en-US" sz="1600" dirty="0">
                <a:latin typeface="Times New Roman"/>
                <a:ea typeface="Times New Roman"/>
                <a:cs typeface="Times New Roman"/>
              </a:rPr>
              <a:t> </a:t>
            </a:r>
            <a:r>
              <a:rPr lang="en-US" sz="1600" dirty="0" err="1">
                <a:latin typeface="Times New Roman"/>
                <a:ea typeface="Times New Roman"/>
                <a:cs typeface="Times New Roman"/>
              </a:rPr>
              <a:t>pengadilan</a:t>
            </a:r>
            <a:r>
              <a:rPr lang="en-US" sz="1600" dirty="0">
                <a:latin typeface="Times New Roman"/>
                <a:ea typeface="Times New Roman"/>
                <a:cs typeface="Times New Roman"/>
              </a:rPr>
              <a:t>.</a:t>
            </a:r>
          </a:p>
          <a:p>
            <a:pPr marL="342900" marR="0" lvl="0" indent="-342900" algn="just">
              <a:spcBef>
                <a:spcPts val="0"/>
              </a:spcBef>
              <a:spcAft>
                <a:spcPts val="1000"/>
              </a:spcAft>
              <a:buFont typeface="+mj-lt"/>
              <a:buAutoNum type="arabicPeriod"/>
            </a:pPr>
            <a:endParaRPr lang="en-US" sz="1600" dirty="0">
              <a:effectLst/>
              <a:latin typeface="Times New Roman"/>
              <a:ea typeface="Times New Roman"/>
              <a:cs typeface="Times New Roman"/>
            </a:endParaRPr>
          </a:p>
        </p:txBody>
      </p:sp>
    </p:spTree>
    <p:extLst>
      <p:ext uri="{BB962C8B-B14F-4D97-AF65-F5344CB8AC3E}">
        <p14:creationId xmlns:p14="http://schemas.microsoft.com/office/powerpoint/2010/main" val="3444827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p Ribbon 1"/>
          <p:cNvSpPr/>
          <p:nvPr/>
        </p:nvSpPr>
        <p:spPr>
          <a:xfrm>
            <a:off x="1600200" y="609600"/>
            <a:ext cx="6400800" cy="3886200"/>
          </a:xfrm>
          <a:prstGeom prst="ribbon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600" dirty="0" err="1" smtClean="0">
                <a:latin typeface="Times New Roman" pitchFamily="18" charset="0"/>
                <a:cs typeface="Times New Roman" pitchFamily="18" charset="0"/>
              </a:rPr>
              <a:t>Sekian</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Presentasi</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dari</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saya</a:t>
            </a:r>
            <a:endParaRPr lang="en-US" sz="3600" dirty="0" smtClean="0">
              <a:latin typeface="Times New Roman" pitchFamily="18" charset="0"/>
              <a:cs typeface="Times New Roman" pitchFamily="18" charset="0"/>
            </a:endParaRPr>
          </a:p>
          <a:p>
            <a:pPr algn="ctr"/>
            <a:r>
              <a:rPr lang="en-US" sz="3600" dirty="0" err="1" smtClean="0">
                <a:latin typeface="Times New Roman" pitchFamily="18" charset="0"/>
                <a:cs typeface="Times New Roman" pitchFamily="18" charset="0"/>
              </a:rPr>
              <a:t>Terima</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Kasih</a:t>
            </a:r>
            <a:endParaRPr lang="en-US" sz="3600" dirty="0">
              <a:latin typeface="Times New Roman" pitchFamily="18" charset="0"/>
              <a:cs typeface="Times New Roman" pitchFamily="18" charset="0"/>
            </a:endParaRPr>
          </a:p>
        </p:txBody>
      </p:sp>
      <p:pic>
        <p:nvPicPr>
          <p:cNvPr id="30722" name="Picture 2" descr="C:\Program Files\Microsoft Office\MEDIA\CAGCAT10\j0300840.wmf"/>
          <p:cNvPicPr>
            <a:picLocks noChangeAspect="1" noChangeArrowheads="1"/>
          </p:cNvPicPr>
          <p:nvPr/>
        </p:nvPicPr>
        <p:blipFill>
          <a:blip r:embed="rId2" cstate="print"/>
          <a:srcRect/>
          <a:stretch>
            <a:fillRect/>
          </a:stretch>
        </p:blipFill>
        <p:spPr bwMode="auto">
          <a:xfrm>
            <a:off x="3962400" y="4953000"/>
            <a:ext cx="1815084" cy="1528877"/>
          </a:xfrm>
          <a:prstGeom prst="rect">
            <a:avLst/>
          </a:prstGeom>
          <a:noFill/>
        </p:spPr>
      </p:pic>
    </p:spTree>
  </p:cSld>
  <p:clrMapOvr>
    <a:masterClrMapping/>
  </p:clrMapOvr>
  <p:transition>
    <p:whee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293</TotalTime>
  <Words>2807</Words>
  <Application>Microsoft Office PowerPoint</Application>
  <PresentationFormat>On-screen Show (4:3)</PresentationFormat>
  <Paragraphs>86</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Solstice</vt:lpstr>
      <vt:lpstr>Assalamualaikum wr.wb  </vt:lpstr>
      <vt:lpstr>JJ</vt:lpstr>
      <vt:lpstr>Dalam presentasi usulan penelitian ini yang akan saya bahas ada 5 point</vt:lpstr>
      <vt:lpstr>Latar Belakang</vt:lpstr>
      <vt:lpstr>PowerPoint Presentation</vt:lpstr>
      <vt:lpstr>PowerPoint Presentation</vt:lpstr>
      <vt:lpstr>PowerPoint Presentation</vt:lpstr>
      <vt:lpstr>PowerPoint Presentation</vt:lpstr>
      <vt:lpstr>PowerPoint Presentation</vt:lpstr>
      <vt:lpstr>PowerPoint Presentation</vt:lpstr>
      <vt:lpstr>Permasalahan Hukum</vt:lpstr>
      <vt:lpstr>Teori-Teori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Assalamualaikum wr.wb</dc:title>
  <dc:creator>gemz</dc:creator>
  <cp:lastModifiedBy>mariotegar</cp:lastModifiedBy>
  <cp:revision>61</cp:revision>
  <dcterms:created xsi:type="dcterms:W3CDTF">2020-07-30T08:29:11Z</dcterms:created>
  <dcterms:modified xsi:type="dcterms:W3CDTF">2020-10-16T14:34:21Z</dcterms:modified>
</cp:coreProperties>
</file>